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57" r:id="rId5"/>
    <p:sldId id="25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B1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1" d="100"/>
          <a:sy n="91" d="100"/>
        </p:scale>
        <p:origin x="12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37B3B7-DC68-437A-826C-FBE7DEB682B9}" type="datetimeFigureOut">
              <a:rPr lang="en-GB" smtClean="0"/>
              <a:t>12/10/2022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994D0C-0523-4145-B282-08F0BA249848}" type="slidenum">
              <a:rPr lang="en-GB" smtClean="0"/>
              <a:t>‹#›</a:t>
            </a:fld>
            <a:endParaRPr lang="en-GB"/>
          </a:p>
        </p:txBody>
      </p:sp>
    </p:spTree>
    <p:extLst>
      <p:ext uri="{BB962C8B-B14F-4D97-AF65-F5344CB8AC3E}">
        <p14:creationId xmlns:p14="http://schemas.microsoft.com/office/powerpoint/2010/main" val="1338769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B8B16B"/>
                </a:solidFill>
                <a:latin typeface="Century Gothic" panose="020B0502020202020204" pitchFamily="34" charset="0"/>
              </a:rPr>
              <a:t>1)Launch the PDC – What does it mean to you?  What is your vision for your year group? How does it link to Jen’s launch?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B8B16B"/>
                </a:solidFill>
                <a:latin typeface="Century Gothic" panose="020B0502020202020204" pitchFamily="34" charset="0"/>
              </a:rPr>
              <a:t>2) Discuss your intent with your year team and talk them through why it is important to you.</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B8B16B"/>
                </a:solidFill>
                <a:latin typeface="Century Gothic" panose="020B0502020202020204" pitchFamily="34" charset="0"/>
              </a:rPr>
              <a:t>3)Give time for your tutor team to read your intent, highlight the parts that resonate with them and reflect on what they are going to focus on to ensure that their tutees are ‘well-rounded’ individuals.  It would also be worthwhile to get your tutor teams to reflect on aspects of your intent that they may not have considered for a while.</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588D0A1-C2A3-4681-B9E9-1B8ACBB4CE6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5287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4FAB73BC-B049-4115-A692-8D63A059BFB8}" type="slidenum">
              <a:rPr lang="en-US" dirty="0">
                <a:solidFill>
                  <a:srgbClr val="4A66AC"/>
                </a:solidFill>
              </a:rPr>
              <a:pPr/>
              <a:t>‹#›</a:t>
            </a:fld>
            <a:endParaRPr lang="en-US" dirty="0">
              <a:solidFill>
                <a:srgbClr val="4A66AC"/>
              </a:solidFill>
            </a:endParaRPr>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2833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2585664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6081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6" name="Footer Placeholder 5"/>
          <p:cNvSpPr>
            <a:spLocks noGrp="1"/>
          </p:cNvSpPr>
          <p:nvPr>
            <p:ph type="ftr" sz="quarter" idx="11"/>
          </p:nvPr>
        </p:nvSpPr>
        <p:spPr/>
        <p:txBody>
          <a:bodyPr/>
          <a:lstStyle/>
          <a:p>
            <a:endParaRPr lang="en-US" dirty="0">
              <a:solidFill>
                <a:srgbClr val="4A66AC"/>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1675083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8" name="Footer Placeholder 7"/>
          <p:cNvSpPr>
            <a:spLocks noGrp="1"/>
          </p:cNvSpPr>
          <p:nvPr>
            <p:ph type="ftr" sz="quarter" idx="11"/>
          </p:nvPr>
        </p:nvSpPr>
        <p:spPr/>
        <p:txBody>
          <a:bodyPr/>
          <a:lstStyle/>
          <a:p>
            <a:endParaRPr lang="en-US" dirty="0">
              <a:solidFill>
                <a:srgbClr val="4A66AC"/>
              </a:solidFill>
            </a:endParaRPr>
          </a:p>
        </p:txBody>
      </p:sp>
      <p:sp>
        <p:nvSpPr>
          <p:cNvPr id="9" name="Slide Number Placeholder 8"/>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4280624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4" name="Footer Placeholder 3"/>
          <p:cNvSpPr>
            <a:spLocks noGrp="1"/>
          </p:cNvSpPr>
          <p:nvPr>
            <p:ph type="ftr" sz="quarter" idx="11"/>
          </p:nvPr>
        </p:nvSpPr>
        <p:spPr/>
        <p:txBody>
          <a:bodyPr/>
          <a:lstStyle/>
          <a:p>
            <a:endParaRPr lang="en-US" dirty="0">
              <a:solidFill>
                <a:srgbClr val="4A66AC"/>
              </a:solidFill>
            </a:endParaRPr>
          </a:p>
        </p:txBody>
      </p:sp>
      <p:sp>
        <p:nvSpPr>
          <p:cNvPr id="5" name="Slide Number Placeholder 4"/>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1075283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3" name="Footer Placeholder 2"/>
          <p:cNvSpPr>
            <a:spLocks noGrp="1"/>
          </p:cNvSpPr>
          <p:nvPr>
            <p:ph type="ftr" sz="quarter" idx="11"/>
          </p:nvPr>
        </p:nvSpPr>
        <p:spPr/>
        <p:txBody>
          <a:bodyPr/>
          <a:lstStyle/>
          <a:p>
            <a:endParaRPr lang="en-US" dirty="0">
              <a:solidFill>
                <a:srgbClr val="4A66AC"/>
              </a:solidFill>
            </a:endParaRPr>
          </a:p>
        </p:txBody>
      </p:sp>
      <p:sp>
        <p:nvSpPr>
          <p:cNvPr id="4" name="Slide Number Placeholder 3"/>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649161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6" name="Footer Placeholder 5"/>
          <p:cNvSpPr>
            <a:spLocks noGrp="1"/>
          </p:cNvSpPr>
          <p:nvPr>
            <p:ph type="ftr" sz="quarter" idx="11"/>
          </p:nvPr>
        </p:nvSpPr>
        <p:spPr/>
        <p:txBody>
          <a:bodyPr/>
          <a:lstStyle/>
          <a:p>
            <a:endParaRPr lang="en-US" dirty="0">
              <a:solidFill>
                <a:srgbClr val="4A66AC"/>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605944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6" name="Footer Placeholder 5"/>
          <p:cNvSpPr>
            <a:spLocks noGrp="1"/>
          </p:cNvSpPr>
          <p:nvPr>
            <p:ph type="ftr" sz="quarter" idx="11"/>
          </p:nvPr>
        </p:nvSpPr>
        <p:spPr/>
        <p:txBody>
          <a:bodyPr/>
          <a:lstStyle/>
          <a:p>
            <a:endParaRPr lang="en-US" dirty="0">
              <a:solidFill>
                <a:srgbClr val="4A66AC"/>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16367688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880608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7120496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0204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pPr defTabSz="457200"/>
            <a:fld id="{96DFF08F-DC6B-4601-B491-B0F83F6DD2DA}" type="datetimeFigureOut">
              <a:rPr lang="en-US" dirty="0">
                <a:solidFill>
                  <a:srgbClr val="4A66AC"/>
                </a:solidFill>
              </a:rPr>
              <a:pPr defTabSz="457200"/>
              <a:t>10/12/2022</a:t>
            </a:fld>
            <a:endParaRPr lang="en-US" dirty="0">
              <a:solidFill>
                <a:srgbClr val="4A66AC"/>
              </a:solidFill>
            </a:endParaRPr>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pPr defTabSz="457200"/>
            <a:endParaRPr lang="en-US" dirty="0">
              <a:solidFill>
                <a:srgbClr val="4A66AC"/>
              </a:solidFill>
            </a:endParaRPr>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pPr defTabSz="457200"/>
            <a:fld id="{4FAB73BC-B049-4115-A692-8D63A059BFB8}" type="slidenum">
              <a:rPr lang="en-US" dirty="0">
                <a:solidFill>
                  <a:srgbClr val="4A66AC"/>
                </a:solidFill>
              </a:rPr>
              <a:pPr defTabSz="457200"/>
              <a:t>‹#›</a:t>
            </a:fld>
            <a:endParaRPr lang="en-US" dirty="0">
              <a:solidFill>
                <a:srgbClr val="4A66AC"/>
              </a:solidFill>
            </a:endParaRPr>
          </a:p>
        </p:txBody>
      </p:sp>
    </p:spTree>
    <p:extLst>
      <p:ext uri="{BB962C8B-B14F-4D97-AF65-F5344CB8AC3E}">
        <p14:creationId xmlns:p14="http://schemas.microsoft.com/office/powerpoint/2010/main" val="15891635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p>
        </p:txBody>
      </p:sp>
      <p:sp>
        <p:nvSpPr>
          <p:cNvPr id="5" name="Content Placeholder 4"/>
          <p:cNvSpPr>
            <a:spLocks noGrp="1"/>
          </p:cNvSpPr>
          <p:nvPr>
            <p:ph idx="1"/>
          </p:nvPr>
        </p:nvSpPr>
        <p:spPr>
          <a:xfrm>
            <a:off x="1145649" y="3049179"/>
            <a:ext cx="9872871" cy="1096101"/>
          </a:xfrm>
          <a:ln w="57150">
            <a:solidFill>
              <a:schemeClr val="accent4">
                <a:lumMod val="50000"/>
              </a:schemeClr>
            </a:solidFill>
          </a:ln>
        </p:spPr>
        <p:txBody>
          <a:bodyPr>
            <a:noAutofit/>
          </a:bodyPr>
          <a:lstStyle/>
          <a:p>
            <a:pPr marL="45720" indent="0" algn="ctr">
              <a:buNone/>
            </a:pPr>
            <a:r>
              <a:rPr lang="en-GB" sz="3600" dirty="0"/>
              <a:t>Interview Question Preparation for Toot Hill Sixth</a:t>
            </a:r>
            <a:br>
              <a:rPr lang="en-GB" sz="3600" dirty="0"/>
            </a:br>
            <a:r>
              <a:rPr lang="en-GB" sz="3600" dirty="0"/>
              <a:t>Form College</a:t>
            </a:r>
          </a:p>
        </p:txBody>
      </p:sp>
      <p:pic>
        <p:nvPicPr>
          <p:cNvPr id="6" name="Picture 5"/>
          <p:cNvPicPr>
            <a:picLocks noChangeAspect="1"/>
          </p:cNvPicPr>
          <p:nvPr/>
        </p:nvPicPr>
        <p:blipFill>
          <a:blip r:embed="rId2"/>
          <a:stretch>
            <a:fillRect/>
          </a:stretch>
        </p:blipFill>
        <p:spPr>
          <a:xfrm>
            <a:off x="2620488" y="386971"/>
            <a:ext cx="6622473" cy="2124364"/>
          </a:xfrm>
          <a:prstGeom prst="rect">
            <a:avLst/>
          </a:prstGeom>
        </p:spPr>
      </p:pic>
      <p:pic>
        <p:nvPicPr>
          <p:cNvPr id="7" name="Picture 6"/>
          <p:cNvPicPr/>
          <p:nvPr/>
        </p:nvPicPr>
        <p:blipFill rotWithShape="1">
          <a:blip r:embed="rId3"/>
          <a:srcRect l="7756" t="11375" r="70973" b="10694"/>
          <a:stretch/>
        </p:blipFill>
        <p:spPr bwMode="auto">
          <a:xfrm>
            <a:off x="350982" y="4794250"/>
            <a:ext cx="1219200" cy="17399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823136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6758" y="4864703"/>
            <a:ext cx="1219306" cy="1743607"/>
          </a:xfrm>
          <a:prstGeom prst="rect">
            <a:avLst/>
          </a:prstGeom>
        </p:spPr>
      </p:pic>
      <p:sp>
        <p:nvSpPr>
          <p:cNvPr id="2" name="Rectangle 1"/>
          <p:cNvSpPr/>
          <p:nvPr/>
        </p:nvSpPr>
        <p:spPr>
          <a:xfrm>
            <a:off x="1811383" y="2177863"/>
            <a:ext cx="8621486" cy="4146713"/>
          </a:xfrm>
          <a:prstGeom prst="rect">
            <a:avLst/>
          </a:prstGeom>
        </p:spPr>
        <p:txBody>
          <a:bodyPr wrap="square">
            <a:spAutoFit/>
          </a:bodyPr>
          <a:lstStyle/>
          <a:p>
            <a:pPr marL="342900" lvl="0" indent="-342900" algn="ctr">
              <a:lnSpc>
                <a:spcPct val="107000"/>
              </a:lnSpc>
              <a:spcAft>
                <a:spcPts val="0"/>
              </a:spcAft>
              <a:buFont typeface="+mj-lt"/>
              <a:buAutoNum type="arabicPeriod"/>
            </a:pPr>
            <a:r>
              <a:rPr lang="en-GB" sz="2000" dirty="0">
                <a:latin typeface="Calibri" panose="020F0502020204030204" pitchFamily="34" charset="0"/>
                <a:ea typeface="Calibri" panose="020F0502020204030204" pitchFamily="34" charset="0"/>
                <a:cs typeface="Times New Roman" panose="02020603050405020304" pitchFamily="18" charset="0"/>
              </a:rPr>
              <a:t>Why have you decided to apply for our sixth form?</a:t>
            </a:r>
            <a:br>
              <a:rPr lang="en-GB" sz="2000" dirty="0">
                <a:latin typeface="Calibri" panose="020F0502020204030204" pitchFamily="34" charset="0"/>
                <a:ea typeface="Calibri" panose="020F0502020204030204" pitchFamily="34" charset="0"/>
                <a:cs typeface="Times New Roman" panose="02020603050405020304" pitchFamily="18" charset="0"/>
              </a:rPr>
            </a:br>
            <a:r>
              <a:rPr lang="en-GB" sz="2000" dirty="0">
                <a:latin typeface="Calibri" panose="020F0502020204030204" pitchFamily="34" charset="0"/>
                <a:ea typeface="Calibri" panose="020F0502020204030204" pitchFamily="34" charset="0"/>
                <a:cs typeface="Times New Roman" panose="02020603050405020304" pitchFamily="18" charset="0"/>
              </a:rPr>
              <a:t/>
            </a:r>
            <a:br>
              <a:rPr lang="en-GB" sz="2000" dirty="0">
                <a:latin typeface="Calibri" panose="020F0502020204030204" pitchFamily="34" charset="0"/>
                <a:ea typeface="Calibri" panose="020F0502020204030204" pitchFamily="34" charset="0"/>
                <a:cs typeface="Times New Roman" panose="02020603050405020304" pitchFamily="18" charset="0"/>
              </a:rPr>
            </a:br>
            <a:r>
              <a:rPr lang="en-GB" sz="2000" b="1" dirty="0">
                <a:latin typeface="Calibri" panose="020F0502020204030204" pitchFamily="34" charset="0"/>
                <a:ea typeface="Calibri" panose="020F0502020204030204" pitchFamily="34" charset="0"/>
                <a:cs typeface="Times New Roman" panose="02020603050405020304" pitchFamily="18" charset="0"/>
              </a:rPr>
              <a:t>2. </a:t>
            </a:r>
            <a:r>
              <a:rPr lang="en-GB" sz="2000" dirty="0">
                <a:latin typeface="Calibri" panose="020F0502020204030204" pitchFamily="34" charset="0"/>
                <a:ea typeface="Calibri" panose="020F0502020204030204" pitchFamily="34" charset="0"/>
                <a:cs typeface="Times New Roman" panose="02020603050405020304" pitchFamily="18" charset="0"/>
              </a:rPr>
              <a:t>Why have you chosen these courses? How did you make your decision, is it linked to any future ambitions?</a:t>
            </a:r>
            <a:br>
              <a:rPr lang="en-GB" sz="2000" dirty="0">
                <a:latin typeface="Calibri" panose="020F0502020204030204" pitchFamily="34" charset="0"/>
                <a:ea typeface="Calibri" panose="020F0502020204030204" pitchFamily="34" charset="0"/>
                <a:cs typeface="Times New Roman" panose="02020603050405020304" pitchFamily="18" charset="0"/>
              </a:rPr>
            </a:b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ctr">
              <a:lnSpc>
                <a:spcPct val="107000"/>
              </a:lnSpc>
              <a:spcAft>
                <a:spcPts val="0"/>
              </a:spcAft>
              <a:buFont typeface="+mj-lt"/>
              <a:buAutoNum type="arabicPeriod" startAt="3"/>
            </a:pPr>
            <a:r>
              <a:rPr lang="en-GB" sz="2000" dirty="0">
                <a:latin typeface="Calibri" panose="020F0502020204030204" pitchFamily="34" charset="0"/>
                <a:ea typeface="Calibri" panose="020F0502020204030204" pitchFamily="34" charset="0"/>
                <a:cs typeface="Times New Roman" panose="02020603050405020304" pitchFamily="18" charset="0"/>
              </a:rPr>
              <a:t>Our sixth form motto is “Dare to Know” – what does this phrase mean to you?</a:t>
            </a:r>
            <a:br>
              <a:rPr lang="en-GB" sz="2000" dirty="0">
                <a:latin typeface="Calibri" panose="020F0502020204030204" pitchFamily="34" charset="0"/>
                <a:ea typeface="Calibri" panose="020F0502020204030204" pitchFamily="34" charset="0"/>
                <a:cs typeface="Times New Roman" panose="02020603050405020304" pitchFamily="18" charset="0"/>
              </a:rPr>
            </a:b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ctr">
              <a:lnSpc>
                <a:spcPct val="107000"/>
              </a:lnSpc>
              <a:spcAft>
                <a:spcPts val="0"/>
              </a:spcAft>
              <a:buFont typeface="+mj-lt"/>
              <a:buAutoNum type="arabicPeriod" startAt="3"/>
            </a:pPr>
            <a:r>
              <a:rPr lang="en-GB" sz="2000" dirty="0">
                <a:latin typeface="Calibri" panose="020F0502020204030204" pitchFamily="34" charset="0"/>
                <a:ea typeface="Calibri" panose="020F0502020204030204" pitchFamily="34" charset="0"/>
                <a:cs typeface="Times New Roman" panose="02020603050405020304" pitchFamily="18" charset="0"/>
              </a:rPr>
              <a:t>What qualities do you have that make you a good independent learner?</a:t>
            </a:r>
            <a:br>
              <a:rPr lang="en-GB" sz="2000" dirty="0">
                <a:latin typeface="Calibri" panose="020F0502020204030204" pitchFamily="34" charset="0"/>
                <a:ea typeface="Calibri" panose="020F0502020204030204" pitchFamily="34" charset="0"/>
                <a:cs typeface="Times New Roman" panose="02020603050405020304" pitchFamily="18" charset="0"/>
              </a:rPr>
            </a:b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ctr">
              <a:lnSpc>
                <a:spcPct val="107000"/>
              </a:lnSpc>
              <a:spcAft>
                <a:spcPts val="800"/>
              </a:spcAft>
              <a:buFont typeface="+mj-lt"/>
              <a:buAutoNum type="arabicPeriod" startAt="3"/>
            </a:pPr>
            <a:r>
              <a:rPr lang="en-GB" sz="2000" dirty="0">
                <a:latin typeface="Calibri" panose="020F0502020204030204" pitchFamily="34" charset="0"/>
                <a:ea typeface="Calibri" panose="020F0502020204030204" pitchFamily="34" charset="0"/>
                <a:cs typeface="Times New Roman" panose="02020603050405020304" pitchFamily="18" charset="0"/>
              </a:rPr>
              <a:t>Do you have any career aspirations? Do you have any ideas about what you might do after sixth form? Have you thought about university or apprenticeships following sixth form?</a:t>
            </a:r>
          </a:p>
          <a:p>
            <a:pPr marL="342900" lvl="0" indent="-342900" algn="ctr">
              <a:lnSpc>
                <a:spcPct val="107000"/>
              </a:lnSpc>
              <a:spcAft>
                <a:spcPts val="800"/>
              </a:spcAft>
              <a:buFont typeface="+mj-lt"/>
              <a:buAutoNum type="arabicPeriod" startAt="3"/>
            </a:pPr>
            <a:r>
              <a:rPr lang="en-GB" sz="2000" dirty="0">
                <a:latin typeface="Calibri" panose="020F0502020204030204" pitchFamily="34" charset="0"/>
                <a:ea typeface="Calibri" panose="020F0502020204030204" pitchFamily="34" charset="0"/>
                <a:cs typeface="Times New Roman" panose="02020603050405020304" pitchFamily="18" charset="0"/>
              </a:rPr>
              <a:t>What interests do you have outside of school?</a:t>
            </a:r>
            <a:endParaRPr lang="en-GB" sz="2000" dirty="0"/>
          </a:p>
        </p:txBody>
      </p:sp>
      <p:sp>
        <p:nvSpPr>
          <p:cNvPr id="4" name="TextBox 3"/>
          <p:cNvSpPr txBox="1"/>
          <p:nvPr/>
        </p:nvSpPr>
        <p:spPr>
          <a:xfrm>
            <a:off x="609600" y="644434"/>
            <a:ext cx="10659291" cy="1015663"/>
          </a:xfrm>
          <a:prstGeom prst="rect">
            <a:avLst/>
          </a:prstGeom>
          <a:noFill/>
        </p:spPr>
        <p:txBody>
          <a:bodyPr wrap="square" rtlCol="0">
            <a:spAutoFit/>
          </a:bodyPr>
          <a:lstStyle/>
          <a:p>
            <a:pPr algn="ctr"/>
            <a:r>
              <a:rPr lang="en-GB" sz="2000" i="1" dirty="0"/>
              <a:t>Below are some questions that may be asked at your interview with us at Toot </a:t>
            </a:r>
            <a:r>
              <a:rPr lang="en-GB" sz="2000" i="1"/>
              <a:t>Hill Sixth Form College. </a:t>
            </a:r>
            <a:r>
              <a:rPr lang="en-GB" sz="2000" i="1" dirty="0"/>
              <a:t>Additional questions may be asked based on the responses you give and/or the content of your application. We look forward to seeing you at interview.</a:t>
            </a:r>
          </a:p>
        </p:txBody>
      </p:sp>
    </p:spTree>
    <p:extLst>
      <p:ext uri="{BB962C8B-B14F-4D97-AF65-F5344CB8AC3E}">
        <p14:creationId xmlns:p14="http://schemas.microsoft.com/office/powerpoint/2010/main" val="737726614"/>
      </p:ext>
    </p:extLst>
  </p:cSld>
  <p:clrMapOvr>
    <a:masterClrMapping/>
  </p:clrMapOvr>
</p:sld>
</file>

<file path=ppt/theme/theme1.xml><?xml version="1.0" encoding="utf-8"?>
<a:theme xmlns:a="http://schemas.openxmlformats.org/drawingml/2006/main" name="Basis">
  <a:themeElements>
    <a:clrScheme name="Custom 1">
      <a:dk1>
        <a:sysClr val="windowText" lastClr="000000"/>
      </a:dk1>
      <a:lt1>
        <a:sysClr val="window" lastClr="FFFFFF"/>
      </a:lt1>
      <a:dk2>
        <a:srgbClr val="242852"/>
      </a:dk2>
      <a:lt2>
        <a:srgbClr val="ACCBF9"/>
      </a:lt2>
      <a:accent1>
        <a:srgbClr val="121429"/>
      </a:accent1>
      <a:accent2>
        <a:srgbClr val="1B1E3D"/>
      </a:accent2>
      <a:accent3>
        <a:srgbClr val="072B62"/>
      </a:accent3>
      <a:accent4>
        <a:srgbClr val="374C81"/>
      </a:accent4>
      <a:accent5>
        <a:srgbClr val="5AA2AE"/>
      </a:accent5>
      <a:accent6>
        <a:srgbClr val="9D90A0"/>
      </a:accent6>
      <a:hlink>
        <a:srgbClr val="9454C3"/>
      </a:hlink>
      <a:folHlink>
        <a:srgbClr val="3EBBF0"/>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239D3D4B9593242898A5A802B1265E9" ma:contentTypeVersion="14" ma:contentTypeDescription="Create a new document." ma:contentTypeScope="" ma:versionID="727e8c6930d584020134cf6acf90d1ca">
  <xsd:schema xmlns:xsd="http://www.w3.org/2001/XMLSchema" xmlns:xs="http://www.w3.org/2001/XMLSchema" xmlns:p="http://schemas.microsoft.com/office/2006/metadata/properties" xmlns:ns3="9f7fa0e6-25ea-4fdc-a29d-602a98e0c612" xmlns:ns4="1282dc83-17da-4179-9a52-1b88ee54480c" targetNamespace="http://schemas.microsoft.com/office/2006/metadata/properties" ma:root="true" ma:fieldsID="6849c4aec67e863c0f14cd9027f845f2" ns3:_="" ns4:_="">
    <xsd:import namespace="9f7fa0e6-25ea-4fdc-a29d-602a98e0c612"/>
    <xsd:import namespace="1282dc83-17da-4179-9a52-1b88ee54480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OCR" minOccurs="0"/>
                <xsd:element ref="ns4:MediaServiceGenerationTime" minOccurs="0"/>
                <xsd:element ref="ns4:MediaServiceEventHashCode" minOccurs="0"/>
                <xsd:element ref="ns4:MediaServiceLocation"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7fa0e6-25ea-4fdc-a29d-602a98e0c612"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282dc83-17da-4179-9a52-1b88ee54480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50F80C-5A42-49CC-9B5D-840420FB1974}">
  <ds:schemaRefs>
    <ds:schemaRef ds:uri="http://purl.org/dc/elements/1.1/"/>
    <ds:schemaRef ds:uri="http://www.w3.org/XML/1998/namespace"/>
    <ds:schemaRef ds:uri="http://schemas.microsoft.com/office/infopath/2007/PartnerControls"/>
    <ds:schemaRef ds:uri="http://schemas.microsoft.com/office/2006/metadata/properties"/>
    <ds:schemaRef ds:uri="http://schemas.microsoft.com/office/2006/documentManagement/types"/>
    <ds:schemaRef ds:uri="http://schemas.openxmlformats.org/package/2006/metadata/core-properties"/>
    <ds:schemaRef ds:uri="http://purl.org/dc/terms/"/>
    <ds:schemaRef ds:uri="http://purl.org/dc/dcmitype/"/>
    <ds:schemaRef ds:uri="1282dc83-17da-4179-9a52-1b88ee54480c"/>
    <ds:schemaRef ds:uri="9f7fa0e6-25ea-4fdc-a29d-602a98e0c612"/>
  </ds:schemaRefs>
</ds:datastoreItem>
</file>

<file path=customXml/itemProps2.xml><?xml version="1.0" encoding="utf-8"?>
<ds:datastoreItem xmlns:ds="http://schemas.openxmlformats.org/officeDocument/2006/customXml" ds:itemID="{74744B37-E47C-4997-AE26-537C7F754065}">
  <ds:schemaRefs>
    <ds:schemaRef ds:uri="http://schemas.microsoft.com/sharepoint/v3/contenttype/forms"/>
  </ds:schemaRefs>
</ds:datastoreItem>
</file>

<file path=customXml/itemProps3.xml><?xml version="1.0" encoding="utf-8"?>
<ds:datastoreItem xmlns:ds="http://schemas.openxmlformats.org/officeDocument/2006/customXml" ds:itemID="{657E7AB1-1430-43A8-8031-7E9AE0058B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7fa0e6-25ea-4fdc-a29d-602a98e0c612"/>
    <ds:schemaRef ds:uri="1282dc83-17da-4179-9a52-1b88ee54480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2826</TotalTime>
  <Words>286</Words>
  <Application>Microsoft Office PowerPoint</Application>
  <PresentationFormat>Widescreen</PresentationFormat>
  <Paragraphs>12</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Calibri</vt:lpstr>
      <vt:lpstr>Century Gothic</vt:lpstr>
      <vt:lpstr>Corbel</vt:lpstr>
      <vt:lpstr>Times New Roman</vt:lpstr>
      <vt:lpstr>Basis</vt:lpstr>
      <vt:lpstr>                   </vt:lpstr>
      <vt:lpstr>PowerPoint Presentation</vt:lpstr>
    </vt:vector>
  </TitlesOfParts>
  <Company>Torch Academy Gateway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A Elliott Staff 8914404</dc:creator>
  <cp:lastModifiedBy>Miss C Parkin</cp:lastModifiedBy>
  <cp:revision>9</cp:revision>
  <dcterms:created xsi:type="dcterms:W3CDTF">2020-08-27T18:57:37Z</dcterms:created>
  <dcterms:modified xsi:type="dcterms:W3CDTF">2022-10-12T12:47:29Z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0x0101000239D3D4B9593242898A5A802B1265E9</vt:lpwstr>
  </property>
</Properties>
</file>