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F278C-C94B-485D-B34A-2E9EBA7CEB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3E13A0-3AD2-466B-88F7-2BAB901126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9A99C8-AA9E-40FC-80C8-9875C751B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C0511-2742-47CB-A74F-BA4D78B71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0B9E49-3782-45DB-BC7E-CC88EBE7D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328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288E2-C593-4DC8-B04D-3B6F6CCD3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27625-E911-4B6C-895F-8EC2F48C4A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718B4-A88D-4AD3-8B20-932AB3E1B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74A3A2-1067-446A-85A3-3C016CFA5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DEE82C-A80D-441D-88EB-6EAD92168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198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32BAD1-74BA-4F67-85F3-7071F5B10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495F9D-1399-4C98-B28A-D87010E23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94033-1F9C-428D-8D3C-84925BEA0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2315F-F871-4627-8AF0-73F5D0ED7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AEF957-7302-4BA1-B09E-7701999F2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018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5789D-D107-478B-A6E0-38CC6C3D3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8BA58-3994-4016-A23B-4194B630DC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28FFB3-827A-4831-89F3-3773812ADD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A7FC1A-ACD1-4470-8909-434394255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68D94A-21E6-4FD5-A608-760522AB7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906467-04E0-42F3-85B3-3CC10D0A0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501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1F10D-3707-40B2-BBCD-BAB4C5C0A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986DA5-7387-4435-BC44-3EC1B6A06C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BFB345-5253-42A4-A26F-6F028FDB37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A76ACE-5BAA-4035-AA5B-5FC84CAC1C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271E22-57F3-40C9-8AFA-63ABD1BE93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780F3B-9C58-4080-8B8D-5B69F64FD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3781C1-17D9-4B53-902C-B2D17824D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DC437A-3AB5-4FA9-B1C2-9DEE56C6B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786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C41BF-9ABA-40B7-ACA2-AD2BB4F9A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C91B37-A859-4CC5-BB5E-817F72425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51B725-37DF-4337-802C-92B98884F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6177B5-948A-4F42-82A9-473858B8C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0620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6B12AA-3E9F-4423-9003-3993B5DA2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9042A9-295F-4314-A983-281086DB1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26F400-A081-4BAC-909A-92CE72EE7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296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00B7A3-EE69-404B-94AF-49F76326C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E4B40-BFB0-4C14-BE3C-D0A200F63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6F3537-85B8-42CC-9742-625C18AEAE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D6CB23-8079-493B-A24E-AD40B6F52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936750-EA8D-4B9B-8DBB-ADB2DF860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EED22D-A341-41D2-9EF1-7684F5A20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639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A5B00-1460-4513-8869-798FC8E359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EB3544-03F4-43CB-853A-D079487DEB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45EB2E-D056-4C1E-A83C-FAFBA3F805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86999-710E-456F-BAD3-4C242EB8D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853C4C-CA68-4333-BF6C-2126CA8E1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957F0D-02CF-407F-BE71-7B58D3BF6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9592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DE0E0-65CF-40DF-976C-5E3D083BF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2F9C45-CE1C-47FB-A11D-427C5A2025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297BA-F1E8-467A-8855-5099BF460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747CDE-7007-4883-A79C-6F98A33EE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0BAFC6-C83E-4B73-B559-31A704F42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917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23F624-3EA3-4D5E-9653-BB96C80C35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07484-342C-4911-84B5-0807C40C32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9C96EB-6C3B-40DF-91BC-5075D3074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93E824-7917-417D-A5DC-9B7BBB927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0CC88-127D-4BD6-B27D-BC841B935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004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D229E5-8AFE-41F9-BC83-84BACDC36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B857A-62EF-48B9-9384-460CB2333A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65A65-618E-46C8-8D16-714148AADD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7866D7-4D47-4454-BAE7-50583A14FFDA}" type="datetimeFigureOut">
              <a:rPr lang="en-GB" smtClean="0"/>
              <a:t>20/09/2023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498D69-3BDD-410F-BE56-46F21AC132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DF031C-22B4-486F-B867-BD74742D33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8BC37-8416-4EF5-A750-9594655A8C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9746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F20100-8A24-4686-80AF-4EF909628D0A}"/>
              </a:ext>
            </a:extLst>
          </p:cNvPr>
          <p:cNvSpPr txBox="1"/>
          <p:nvPr/>
        </p:nvSpPr>
        <p:spPr>
          <a:xfrm>
            <a:off x="202645" y="0"/>
            <a:ext cx="1219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Gill Sans MT Ext Condensed Bold" panose="020B0902020104020203" pitchFamily="34" charset="0"/>
              </a:rPr>
              <a:t>YEAR 10/11</a:t>
            </a:r>
          </a:p>
          <a:p>
            <a:pPr algn="ctr"/>
            <a:r>
              <a:rPr lang="en-GB" sz="5400" dirty="0">
                <a:latin typeface="Gill Sans MT Ext Condensed Bold" panose="020B0902020104020203" pitchFamily="34" charset="0"/>
              </a:rPr>
              <a:t>Not sure what to read? Try one of these…</a:t>
            </a:r>
          </a:p>
        </p:txBody>
      </p:sp>
      <p:pic>
        <p:nvPicPr>
          <p:cNvPr id="31" name="Picture 2" descr="Turtles All the Way Down: John Green: Amazon.co.uk: John Green (author):  0615145024912: Books">
            <a:extLst>
              <a:ext uri="{FF2B5EF4-FFF2-40B4-BE49-F238E27FC236}">
                <a16:creationId xmlns:a16="http://schemas.microsoft.com/office/drawing/2014/main" id="{264B40A1-E608-4076-80F7-E136EBCE75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946" y="1988929"/>
            <a:ext cx="1497071" cy="22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Frankenstein: Amazon.co.uk: Shelley, Mary: 9781512308051: Books">
            <a:extLst>
              <a:ext uri="{FF2B5EF4-FFF2-40B4-BE49-F238E27FC236}">
                <a16:creationId xmlns:a16="http://schemas.microsoft.com/office/drawing/2014/main" id="{AFB80898-BD4C-403D-8261-9C0BD4E86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84" y="4473423"/>
            <a:ext cx="1504519" cy="22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We Are Displaced | Summary of key ideas | Book by Malala Yousafzai -  Blinkist">
            <a:extLst>
              <a:ext uri="{FF2B5EF4-FFF2-40B4-BE49-F238E27FC236}">
                <a16:creationId xmlns:a16="http://schemas.microsoft.com/office/drawing/2014/main" id="{4DE4D126-79FE-405E-9299-3081FC209F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18" t="47" r="18918" b="5819"/>
          <a:stretch/>
        </p:blipFill>
        <p:spPr bwMode="auto">
          <a:xfrm>
            <a:off x="1926659" y="1969528"/>
            <a:ext cx="1497071" cy="226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As Long as the Lemon Trees Grow by Zoulfa Katouh | Goodreads">
            <a:extLst>
              <a:ext uri="{FF2B5EF4-FFF2-40B4-BE49-F238E27FC236}">
                <a16:creationId xmlns:a16="http://schemas.microsoft.com/office/drawing/2014/main" id="{C78810DE-2178-4060-9564-6A30303A9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659" y="4469428"/>
            <a:ext cx="1497071" cy="226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Just Sayin' by Malorie Blackman | Waterstones">
            <a:extLst>
              <a:ext uri="{FF2B5EF4-FFF2-40B4-BE49-F238E27FC236}">
                <a16:creationId xmlns:a16="http://schemas.microsoft.com/office/drawing/2014/main" id="{68CD4FF0-FBB7-4788-9D75-3F15D0296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373" y="1969528"/>
            <a:ext cx="1489623" cy="22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Firekeeper's Daughter: Winner of the Goodreads Choice Award for YA:  Amazon.co.uk: Boulley, Angeline: 9781786079046: Books">
            <a:extLst>
              <a:ext uri="{FF2B5EF4-FFF2-40B4-BE49-F238E27FC236}">
                <a16:creationId xmlns:a16="http://schemas.microsoft.com/office/drawing/2014/main" id="{946BF7B2-4F7C-42B1-8BD2-F08558A93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3359" y="4477420"/>
            <a:ext cx="1463843" cy="22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 descr="The Blue Book of Nebo by Manon Steffan Ros | Waterstones">
            <a:extLst>
              <a:ext uri="{FF2B5EF4-FFF2-40B4-BE49-F238E27FC236}">
                <a16:creationId xmlns:a16="http://schemas.microsoft.com/office/drawing/2014/main" id="{E971504C-521B-490E-91C6-26A3C99DC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519" y="1969529"/>
            <a:ext cx="1489623" cy="2284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The Foundling: The gripping Sunday Times bestselling historical novel, from  the winner of the Women's Prize Futures award eBook : Halls, Stacey,  Knowles, Patrick, Cartwright, Lucy Rose: Amazon.co.uk: Books">
            <a:extLst>
              <a:ext uri="{FF2B5EF4-FFF2-40B4-BE49-F238E27FC236}">
                <a16:creationId xmlns:a16="http://schemas.microsoft.com/office/drawing/2014/main" id="{7F71D2A6-0FB2-4837-A812-0546295EC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4506" y="4477419"/>
            <a:ext cx="1474374" cy="2261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Rebecca (VMC) (Virago Modern Classics): Daphne Du Maurier: Amazon.co.uk:  Daphne Du Maurier: 9781844080380: Books">
            <a:extLst>
              <a:ext uri="{FF2B5EF4-FFF2-40B4-BE49-F238E27FC236}">
                <a16:creationId xmlns:a16="http://schemas.microsoft.com/office/drawing/2014/main" id="{1DA6D6EB-7972-4EA6-A677-C8D74CF2D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145" y="1969528"/>
            <a:ext cx="1511427" cy="22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The Midnight Library: The No.1 Sunday Times bestseller and worldwide  phenomenon: Amazon.co.uk: Haig, Matt: 9781786892737: Books">
            <a:extLst>
              <a:ext uri="{FF2B5EF4-FFF2-40B4-BE49-F238E27FC236}">
                <a16:creationId xmlns:a16="http://schemas.microsoft.com/office/drawing/2014/main" id="{265796CE-685A-422A-90E6-9DEFBBAE9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800" y="4469427"/>
            <a:ext cx="1476119" cy="226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1984: The dystopian classic reimagined with cover art by Shepard Fairey  (Penguin Essentials, 95): Amazon.co.uk: Orwell, George: 9780141036144: Books">
            <a:extLst>
              <a:ext uri="{FF2B5EF4-FFF2-40B4-BE49-F238E27FC236}">
                <a16:creationId xmlns:a16="http://schemas.microsoft.com/office/drawing/2014/main" id="{F26B8444-95FD-4E8F-81E5-C8FDE917F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498" y="1969528"/>
            <a:ext cx="1489624" cy="228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4" descr="Lord of the Flies: Golding William : Golding, William: Amazon.co.uk: Books">
            <a:extLst>
              <a:ext uri="{FF2B5EF4-FFF2-40B4-BE49-F238E27FC236}">
                <a16:creationId xmlns:a16="http://schemas.microsoft.com/office/drawing/2014/main" id="{B9B52DB0-F3F1-4542-B241-31392BACAB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255" y="4465441"/>
            <a:ext cx="1435303" cy="22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Looking For Alaska: TikTok made me buy it! Read the multi-million  bestselling smash-hit behind the TV series : Green, John: Amazon.co.uk:  Books">
            <a:extLst>
              <a:ext uri="{FF2B5EF4-FFF2-40B4-BE49-F238E27FC236}">
                <a16:creationId xmlns:a16="http://schemas.microsoft.com/office/drawing/2014/main" id="{BFA3D98B-93EF-4E2B-A9A2-7AE97A5A7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3721" y="1988930"/>
            <a:ext cx="1482413" cy="22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" descr="The Time Machine (Norton Critical Editions) by Stephen Arata (Editor) H. G.  Wells - Paperback - 2008-09-16 -">
            <a:extLst>
              <a:ext uri="{FF2B5EF4-FFF2-40B4-BE49-F238E27FC236}">
                <a16:creationId xmlns:a16="http://schemas.microsoft.com/office/drawing/2014/main" id="{670E58AE-FC8D-4292-AEBF-BE28B4AD9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9950" y="4473423"/>
            <a:ext cx="1511427" cy="2261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141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7A186E777E8C408E6DFEF972FC7DF8" ma:contentTypeVersion="19" ma:contentTypeDescription="Create a new document." ma:contentTypeScope="" ma:versionID="fa169b0297af0a0f6fcdef1765b89354">
  <xsd:schema xmlns:xsd="http://www.w3.org/2001/XMLSchema" xmlns:xs="http://www.w3.org/2001/XMLSchema" xmlns:p="http://schemas.microsoft.com/office/2006/metadata/properties" xmlns:ns1="http://schemas.microsoft.com/sharepoint/v3" xmlns:ns2="09cd4fe1-a6b5-43d7-a6f3-b4cc12fa0615" xmlns:ns3="1d18a816-e86f-47fc-b407-e5a80aa93d11" xmlns:ns4="5b38f87e-8ac1-4239-aa66-013fa3aa1783" targetNamespace="http://schemas.microsoft.com/office/2006/metadata/properties" ma:root="true" ma:fieldsID="74df930f0f30a80850b7df90165ba37e" ns1:_="" ns2:_="" ns3:_="" ns4:_="">
    <xsd:import namespace="http://schemas.microsoft.com/sharepoint/v3"/>
    <xsd:import namespace="09cd4fe1-a6b5-43d7-a6f3-b4cc12fa0615"/>
    <xsd:import namespace="1d18a816-e86f-47fc-b407-e5a80aa93d11"/>
    <xsd:import namespace="5b38f87e-8ac1-4239-aa66-013fa3aa17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4:TaxCatchAll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cd4fe1-a6b5-43d7-a6f3-b4cc12fa06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18a816-e86f-47fc-b407-e5a80aa93d1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1a8f0d49-de92-476d-8bc1-83e989f976c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38f87e-8ac1-4239-aa66-013fa3aa1783" elementFormDefault="qualified">
    <xsd:import namespace="http://schemas.microsoft.com/office/2006/documentManagement/types"/>
    <xsd:import namespace="http://schemas.microsoft.com/office/infopath/2007/PartnerControls"/>
    <xsd:element name="TaxCatchAll" ma:index="25" nillable="true" ma:displayName="Taxonomy Catch All Column" ma:hidden="true" ma:list="{c1900f8b-e12e-4162-897e-39fad40ee191}" ma:internalName="TaxCatchAll" ma:showField="CatchAllData" ma:web="5b38f87e-8ac1-4239-aa66-013fa3aa178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5b38f87e-8ac1-4239-aa66-013fa3aa1783" xsi:nil="true"/>
    <lcf76f155ced4ddcb4097134ff3c332f xmlns="1d18a816-e86f-47fc-b407-e5a80aa93d1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88B9F48-E5BC-4551-97E1-D082E0FEFA32}"/>
</file>

<file path=customXml/itemProps2.xml><?xml version="1.0" encoding="utf-8"?>
<ds:datastoreItem xmlns:ds="http://schemas.openxmlformats.org/officeDocument/2006/customXml" ds:itemID="{3D1FAF62-886A-46F1-9A65-F7F464FE8C46}"/>
</file>

<file path=customXml/itemProps3.xml><?xml version="1.0" encoding="utf-8"?>
<ds:datastoreItem xmlns:ds="http://schemas.openxmlformats.org/officeDocument/2006/customXml" ds:itemID="{7B6F2E0C-220A-402A-9828-54210153865A}"/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 Ext Condensed Bold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M Smith</dc:creator>
  <cp:lastModifiedBy>Miss M Smith</cp:lastModifiedBy>
  <cp:revision>4</cp:revision>
  <cp:lastPrinted>2023-02-08T12:11:34Z</cp:lastPrinted>
  <dcterms:created xsi:type="dcterms:W3CDTF">2023-02-08T12:11:25Z</dcterms:created>
  <dcterms:modified xsi:type="dcterms:W3CDTF">2023-09-20T06:41:57Z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0x010100CE7A186E777E8C408E6DFEF972FC7DF8</vt:lpwstr>
  </property>
</Properties>
</file>