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46DF1-33F9-4E2A-9245-F3D41852ED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51C2BE-BFDE-416B-AFED-25278BEF6C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434B93-12D3-400E-87C3-8828F0456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E2BBE-1CA9-4923-A12B-B9E3718EB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EFDFD-56A9-4D24-AFBB-FC2BBA638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82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931C1-8770-47E6-B887-F300E8651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52796-FFA5-42AE-AB4C-9CB9CFF3D9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4CC31-717D-404F-BDC2-44B748C1B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1FCD6-63E9-42F1-80CB-1D19290F6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AB0C1-9EB9-41CE-84F2-17B177021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52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380D3-B0DF-4923-B007-6B73FEC99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05919-A9BD-4CCF-AD4C-920EAE997B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0168F1-2101-4835-A702-3AC41FD4A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75913-2ADE-4BAC-B89B-96525AEDF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AC047-904B-41FA-BF0F-0F9DA5A27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358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77457-797F-42A9-8CB4-CF350305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F05AE-C09F-4060-B177-D19D4FC7E1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3011AA-9DB6-4067-AE5C-37DE585901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2F489A-C25F-4310-BB57-596EC94B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DBF521-94EB-4D3F-98FD-2940F82C3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9BA9AC-73C9-41EA-B2B2-74D6D5143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79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6BA0D-5976-4438-AFE8-0BE99D549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675576-83E2-43BD-A35D-3C3E02D93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E42322-ADE6-40AA-8F2F-EBE66AAAC0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26CBEA-E6AD-4E5B-B1A6-31422CCE11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02F546-5477-4D14-8F94-34E3219C36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A6F75C-8009-4562-A05C-121BC2834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AC79F9-BE11-44AA-BA42-0E55FD6D5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D576B8-7CEF-40B9-9BEF-39B55057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433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7ECBA-0BAA-49BE-8FA8-093C94982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4EE317-C574-4814-947A-17375E6DD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005CA-C4D1-4F8C-82C7-7D135C4B8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C1B604-6335-4B17-A1F7-DE226855D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861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AAC796-56AF-40D1-B3A3-13C69882A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102A74-DC6A-4CD1-819F-B1AF2D1BC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555258-5D53-47F6-A472-B79707298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65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918CB-787A-4B74-83F2-A93610168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7C792-43DD-4621-9CBC-5B30F4AB96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31E6E8-C63A-4B17-B958-7EF6B56147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8080D-A06D-4597-A082-DB00233AC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E66F88-3E88-48A5-8A3D-5EF8B282C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B94F5F-0BF3-4FF2-B6C8-7A6C43783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79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77920-53E0-4607-B87D-C2E4042B2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C11AEE-EE10-46B3-98EF-E8C58CB7C8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73ED99-2CA9-4ADB-B269-7A0E3D5F0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4467D5-629C-4D47-92BA-F3E70C44E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45F9F0-89A1-4A7C-A053-1A10555E9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636702-CD50-4324-BCD9-64E31A97B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33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1823D-E776-47DA-A3D2-8AFA7E362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E21711-9DC3-4C68-8F2C-186B953A3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1B6F6-0F46-488B-911C-35679E4F0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6C8FFE-47E5-4771-9253-C16809DFE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37BD7-7190-4276-96BE-397CBEB5C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088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BAD993-6367-441C-A191-042B3F9330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103EEC-2B3D-46D8-A95E-5C5D9B5D6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9CAAF2-6159-492D-B33C-BDD5FA4D2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1ED3DF-354B-4E07-9EFB-354ECD89C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B1E8F-8B38-45A8-BA85-C0A9B35BA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89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A94679-4932-43F2-A6B4-F14D79350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CE37E5-349F-47AD-A36D-8EE6194F41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47F52E-1DD2-4D90-8AAB-75FE529290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78D28-2DF3-45B8-9C16-6A349DD84BF9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90472-CD14-4CCF-A937-D8C194380F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10871-A866-4534-9E7D-2F0063C10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D7F45-BBF0-4A8D-A1EC-932FC7CF4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587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F20100-8A24-4686-80AF-4EF909628D0A}"/>
              </a:ext>
            </a:extLst>
          </p:cNvPr>
          <p:cNvSpPr txBox="1"/>
          <p:nvPr/>
        </p:nvSpPr>
        <p:spPr>
          <a:xfrm>
            <a:off x="202645" y="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YEAR 9</a:t>
            </a:r>
          </a:p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Not sure what to read? Try one of these…</a:t>
            </a:r>
          </a:p>
        </p:txBody>
      </p:sp>
      <p:pic>
        <p:nvPicPr>
          <p:cNvPr id="18" name="Picture 4" descr="Chinese Cinderella (A Puffin Book) : Yen Mah, Adeline: Amazon.co.uk: Books">
            <a:extLst>
              <a:ext uri="{FF2B5EF4-FFF2-40B4-BE49-F238E27FC236}">
                <a16:creationId xmlns:a16="http://schemas.microsoft.com/office/drawing/2014/main" id="{6B9909F3-D3B9-452C-8DE0-21F0342CC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00" y="4458396"/>
            <a:ext cx="1435246" cy="226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Aristotle and Dante Discover the Secrets of the Universe | Hatchards">
            <a:extLst>
              <a:ext uri="{FF2B5EF4-FFF2-40B4-BE49-F238E27FC236}">
                <a16:creationId xmlns:a16="http://schemas.microsoft.com/office/drawing/2014/main" id="{56F888CE-0ADE-4FDF-8410-1D50B038C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331" y="2048593"/>
            <a:ext cx="1483419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The Hate U Give eBook by Angie Thomas - EPUB | Rakuten Kobo United Kingdom">
            <a:extLst>
              <a:ext uri="{FF2B5EF4-FFF2-40B4-BE49-F238E27FC236}">
                <a16:creationId xmlns:a16="http://schemas.microsoft.com/office/drawing/2014/main" id="{6017265D-C40B-4677-B5F0-DF4B0199C9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475" y="4458396"/>
            <a:ext cx="1478275" cy="226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We Were Liars | 9781471403989">
            <a:extLst>
              <a:ext uri="{FF2B5EF4-FFF2-40B4-BE49-F238E27FC236}">
                <a16:creationId xmlns:a16="http://schemas.microsoft.com/office/drawing/2014/main" id="{9DE2FF3B-3B1D-4AF4-88AC-F7004E944B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r="18695"/>
          <a:stretch/>
        </p:blipFill>
        <p:spPr bwMode="auto">
          <a:xfrm>
            <a:off x="3723535" y="2048593"/>
            <a:ext cx="1411407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I Am Malala: The Girl Who Stood Up for Education and Was Shot by the  Taliban: Amazon.co.uk: Yousafzai, Malala, Lamb, Christina: 8601406475656:  Books">
            <a:extLst>
              <a:ext uri="{FF2B5EF4-FFF2-40B4-BE49-F238E27FC236}">
                <a16:creationId xmlns:a16="http://schemas.microsoft.com/office/drawing/2014/main" id="{45E345C8-715A-4379-A82E-1ACFDC3EB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534" y="4458396"/>
            <a:ext cx="1411407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The Lord of The Rings: Amazon.co.uk: Tolkien, J. R. R.: 9780261103252: Books">
            <a:extLst>
              <a:ext uri="{FF2B5EF4-FFF2-40B4-BE49-F238E27FC236}">
                <a16:creationId xmlns:a16="http://schemas.microsoft.com/office/drawing/2014/main" id="{A025EBAA-F30A-4DD1-B942-9B22FD19B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727" y="2044941"/>
            <a:ext cx="1478275" cy="226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The Graveyard Book Graphic Novel, Part 2 - Mr B's Emporium">
            <a:extLst>
              <a:ext uri="{FF2B5EF4-FFF2-40B4-BE49-F238E27FC236}">
                <a16:creationId xmlns:a16="http://schemas.microsoft.com/office/drawing/2014/main" id="{F20DE547-B878-44D4-8C50-C06D3A686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725" y="4430165"/>
            <a:ext cx="1478277" cy="226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eartstopper Volume 1: The bestselling graphic novel, now on Netflix! :  Oseman, Alice: Amazon.co.uk: Books">
            <a:extLst>
              <a:ext uri="{FF2B5EF4-FFF2-40B4-BE49-F238E27FC236}">
                <a16:creationId xmlns:a16="http://schemas.microsoft.com/office/drawing/2014/main" id="{E19B6E63-E5E7-43D7-8CF2-87DE80EDA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17" y="2044942"/>
            <a:ext cx="1478275" cy="226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Guard your Heart : Divin, Sue: Amazon.co.uk: Books">
            <a:extLst>
              <a:ext uri="{FF2B5EF4-FFF2-40B4-BE49-F238E27FC236}">
                <a16:creationId xmlns:a16="http://schemas.microsoft.com/office/drawing/2014/main" id="{F18DE5BF-8FF2-4E2D-9E9E-450DFD3EF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916" y="4423667"/>
            <a:ext cx="1491837" cy="226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The Bunker Diary : Brooks, Kevin: Amazon.co.uk: Books">
            <a:extLst>
              <a:ext uri="{FF2B5EF4-FFF2-40B4-BE49-F238E27FC236}">
                <a16:creationId xmlns:a16="http://schemas.microsoft.com/office/drawing/2014/main" id="{B77856C2-A90B-40D0-8856-C5EB454B5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107" y="2044942"/>
            <a:ext cx="1478275" cy="227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Refugee Boy: Benjamin Zephaniah : Zephaniah, Benjamin: Amazon.co.uk: Books">
            <a:extLst>
              <a:ext uri="{FF2B5EF4-FFF2-40B4-BE49-F238E27FC236}">
                <a16:creationId xmlns:a16="http://schemas.microsoft.com/office/drawing/2014/main" id="{61F4CEB1-DEA9-41F8-8252-774696955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232" y="4458396"/>
            <a:ext cx="1447278" cy="222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he Eternal Return of Clara Hart: Shortlisted for the 2023 Yoto Carnegie  Medal for Writing : Louise Finch: Amazon.co.uk: Books">
            <a:extLst>
              <a:ext uri="{FF2B5EF4-FFF2-40B4-BE49-F238E27FC236}">
                <a16:creationId xmlns:a16="http://schemas.microsoft.com/office/drawing/2014/main" id="{3F3E21B9-CCDA-4E27-812D-3F8BEB137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536" y="2044941"/>
            <a:ext cx="1478274" cy="227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utter: Amazon.co.uk: Lange, Erin: 9780571294404: Books">
            <a:extLst>
              <a:ext uri="{FF2B5EF4-FFF2-40B4-BE49-F238E27FC236}">
                <a16:creationId xmlns:a16="http://schemas.microsoft.com/office/drawing/2014/main" id="{28FDB9BC-D074-4947-86DA-6DCABBA5D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536" y="4458396"/>
            <a:ext cx="1447278" cy="222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Good Girl's Guide to Murder: TikTok made me buy it! The first book in the">
            <a:extLst>
              <a:ext uri="{FF2B5EF4-FFF2-40B4-BE49-F238E27FC236}">
                <a16:creationId xmlns:a16="http://schemas.microsoft.com/office/drawing/2014/main" id="{9F5DC453-3B3C-4C38-A819-B556B0CA8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01" y="2044941"/>
            <a:ext cx="1478274" cy="227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14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 Ext Condensed Bold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M Smith</dc:creator>
  <cp:lastModifiedBy>Miss C Parkin</cp:lastModifiedBy>
  <cp:revision>8</cp:revision>
  <cp:lastPrinted>2023-02-08T15:52:03Z</cp:lastPrinted>
  <dcterms:created xsi:type="dcterms:W3CDTF">2023-02-08T11:34:50Z</dcterms:created>
  <dcterms:modified xsi:type="dcterms:W3CDTF">2023-09-26T08:42:12Z</dcterms:modified>
</cp:coreProperties>
</file>