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15"/>
  </p:notesMasterIdLst>
  <p:sldIdLst>
    <p:sldId id="262" r:id="rId5"/>
    <p:sldId id="267" r:id="rId6"/>
    <p:sldId id="263" r:id="rId7"/>
    <p:sldId id="268" r:id="rId8"/>
    <p:sldId id="264" r:id="rId9"/>
    <p:sldId id="269" r:id="rId10"/>
    <p:sldId id="265" r:id="rId11"/>
    <p:sldId id="270" r:id="rId12"/>
    <p:sldId id="266" r:id="rId13"/>
    <p:sldId id="271" r:id="rId14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677"/>
    <a:srgbClr val="CC99FF"/>
    <a:srgbClr val="E000FF"/>
    <a:srgbClr val="FFB0A3"/>
    <a:srgbClr val="F8AB9F"/>
    <a:srgbClr val="44546A"/>
    <a:srgbClr val="E7CDFF"/>
    <a:srgbClr val="E46CE8"/>
    <a:srgbClr val="94FF33"/>
    <a:srgbClr val="C4E4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9F20F2-FF8E-3DB6-DF28-04C8FAC9956C}" v="349" dt="2026-07-20T12:12:16.9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54" autoAdjust="0"/>
    <p:restoredTop sz="95921" autoAdjust="0"/>
  </p:normalViewPr>
  <p:slideViewPr>
    <p:cSldViewPr snapToGrid="0">
      <p:cViewPr>
        <p:scale>
          <a:sx n="70" d="100"/>
          <a:sy n="70" d="100"/>
        </p:scale>
        <p:origin x="1530" y="-16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9/3/2026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1719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B3076D-A63C-535D-B143-4E762BE5C8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116364-A74C-17CD-5196-9E201DC920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C3CC71-9717-FF3A-CA8B-5E297A2E4E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6034BA-5158-C85A-B2FE-9703B42317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355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11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DF15AB-3529-750E-AE98-CB3E952819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068A2D-D684-E998-D34E-53B570BBCB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8CB7A9-D7B7-4E26-0A45-4E9F711146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0110D4-9A4C-9135-D7D8-F91F3BAC2EB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07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95157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654A37-93D9-E5D6-E6B6-4F8A43DD3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DBBBD3-40A7-7FD5-F0F1-271FD3F037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86485A-3FC1-4B97-6BEE-CAB4F67AEB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64B195-69A2-2AFB-608F-B1D802A7E09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00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129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D8E6D4-1F5A-D45B-66C4-56D69B6841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A3F7E9-DAA9-70C9-162B-CCAAA16EF4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ED3B50-EA88-352A-A5F7-3B3F04913A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CB258F-2A17-D693-344D-81D9AA362F4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6427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2831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13F364-39BD-7516-7A82-5B80F51195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FB822B-AB24-C233-A7BB-0C48A9F655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52CA4D-82E1-B9CB-C4AC-2525860BBC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69DF69-F343-1862-961D-CC5A456CDDE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510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3A8CFB2-80A2-F6D6-BFB8-3E2E9459139F}"/>
              </a:ext>
            </a:extLst>
          </p:cNvPr>
          <p:cNvSpPr/>
          <p:nvPr userDrawn="1"/>
        </p:nvSpPr>
        <p:spPr>
          <a:xfrm>
            <a:off x="0" y="0"/>
            <a:ext cx="9726896" cy="1780178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rgbClr val="C4E4DB"/>
              </a:gs>
            </a:gsLst>
            <a:lin ang="5400000" scaled="1"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312F67C-CD01-595B-367F-0B5A76189642}"/>
              </a:ext>
            </a:extLst>
          </p:cNvPr>
          <p:cNvSpPr/>
          <p:nvPr userDrawn="1"/>
        </p:nvSpPr>
        <p:spPr>
          <a:xfrm>
            <a:off x="215848" y="242893"/>
            <a:ext cx="9295200" cy="17316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1" name="Picture 20" descr="A screenshot of a computer screen&#10;&#10;Description automatically generated with medium confidence">
            <a:extLst>
              <a:ext uri="{FF2B5EF4-FFF2-40B4-BE49-F238E27FC236}">
                <a16:creationId xmlns:a16="http://schemas.microsoft.com/office/drawing/2014/main" id="{D23131BA-A46C-38F5-D1F5-ACF7546D11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0737" y="5021942"/>
            <a:ext cx="9779041" cy="10520035"/>
          </a:xfrm>
          <a:prstGeom prst="rect">
            <a:avLst/>
          </a:prstGeom>
          <a:effectLst/>
        </p:spPr>
      </p:pic>
      <p:pic>
        <p:nvPicPr>
          <p:cNvPr id="22" name="Picture 21" descr="A screenshot of a computer screen&#10;&#10;Description automatically generated with medium confidence">
            <a:extLst>
              <a:ext uri="{FF2B5EF4-FFF2-40B4-BE49-F238E27FC236}">
                <a16:creationId xmlns:a16="http://schemas.microsoft.com/office/drawing/2014/main" id="{D13894C4-9919-9EA2-BD37-CC92732820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7318" y="1642820"/>
            <a:ext cx="9779041" cy="10084723"/>
          </a:xfrm>
          <a:prstGeom prst="rect">
            <a:avLst/>
          </a:prstGeom>
          <a:effectLst/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B253F017-F5B5-C591-732A-B00234F06665}"/>
              </a:ext>
            </a:extLst>
          </p:cNvPr>
          <p:cNvSpPr/>
          <p:nvPr userDrawn="1"/>
        </p:nvSpPr>
        <p:spPr>
          <a:xfrm>
            <a:off x="350520" y="1356360"/>
            <a:ext cx="1584960" cy="3489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Arrow: U-Turn 28">
            <a:extLst>
              <a:ext uri="{FF2B5EF4-FFF2-40B4-BE49-F238E27FC236}">
                <a16:creationId xmlns:a16="http://schemas.microsoft.com/office/drawing/2014/main" id="{57BC486D-879C-32AF-A03F-ECA6271234F7}"/>
              </a:ext>
            </a:extLst>
          </p:cNvPr>
          <p:cNvSpPr/>
          <p:nvPr userDrawn="1"/>
        </p:nvSpPr>
        <p:spPr>
          <a:xfrm rot="16200000">
            <a:off x="-238916" y="2267744"/>
            <a:ext cx="2795591" cy="1555751"/>
          </a:xfrm>
          <a:prstGeom prst="uturnArrow">
            <a:avLst>
              <a:gd name="adj1" fmla="val 37500"/>
              <a:gd name="adj2" fmla="val 18980"/>
              <a:gd name="adj3" fmla="val 0"/>
              <a:gd name="adj4" fmla="val 100000"/>
              <a:gd name="adj5" fmla="val 10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2A74CB7B-1C18-0710-D461-56529CEA191C}"/>
              </a:ext>
            </a:extLst>
          </p:cNvPr>
          <p:cNvSpPr/>
          <p:nvPr userDrawn="1"/>
        </p:nvSpPr>
        <p:spPr>
          <a:xfrm>
            <a:off x="1004887" y="2244089"/>
            <a:ext cx="8479631" cy="161988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6121EC9-BC9F-B5AD-6A78-1E3A16CA03EC}"/>
              </a:ext>
            </a:extLst>
          </p:cNvPr>
          <p:cNvGrpSpPr/>
          <p:nvPr userDrawn="1"/>
        </p:nvGrpSpPr>
        <p:grpSpPr>
          <a:xfrm rot="10800000">
            <a:off x="350520" y="3474307"/>
            <a:ext cx="9091136" cy="3489960"/>
            <a:chOff x="350520" y="5798407"/>
            <a:chExt cx="9091136" cy="3489960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D09FD12-9B7F-750A-F747-F1F79EF4480F}"/>
                </a:ext>
              </a:extLst>
            </p:cNvPr>
            <p:cNvSpPr/>
            <p:nvPr userDrawn="1"/>
          </p:nvSpPr>
          <p:spPr>
            <a:xfrm>
              <a:off x="350520" y="5798407"/>
              <a:ext cx="1584960" cy="34899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4" name="Arrow: U-Turn 33">
              <a:extLst>
                <a:ext uri="{FF2B5EF4-FFF2-40B4-BE49-F238E27FC236}">
                  <a16:creationId xmlns:a16="http://schemas.microsoft.com/office/drawing/2014/main" id="{B72ACCE0-FE50-D6D0-5C1E-A832EC30EE41}"/>
                </a:ext>
              </a:extLst>
            </p:cNvPr>
            <p:cNvSpPr/>
            <p:nvPr userDrawn="1"/>
          </p:nvSpPr>
          <p:spPr>
            <a:xfrm rot="16200000">
              <a:off x="-242362" y="6716406"/>
              <a:ext cx="2802480" cy="1555751"/>
            </a:xfrm>
            <a:prstGeom prst="uturnArrow">
              <a:avLst>
                <a:gd name="adj1" fmla="val 37500"/>
                <a:gd name="adj2" fmla="val 18980"/>
                <a:gd name="adj3" fmla="val 0"/>
                <a:gd name="adj4" fmla="val 100000"/>
                <a:gd name="adj5" fmla="val 100000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CC47DE43-784E-4598-3978-9D24EF434D80}"/>
                </a:ext>
              </a:extLst>
            </p:cNvPr>
            <p:cNvSpPr/>
            <p:nvPr userDrawn="1"/>
          </p:nvSpPr>
          <p:spPr>
            <a:xfrm>
              <a:off x="962025" y="6686136"/>
              <a:ext cx="8479631" cy="161988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70440C05-83B6-DC97-E772-2C363F765BBA}"/>
              </a:ext>
            </a:extLst>
          </p:cNvPr>
          <p:cNvSpPr/>
          <p:nvPr userDrawn="1"/>
        </p:nvSpPr>
        <p:spPr>
          <a:xfrm>
            <a:off x="331470" y="10226621"/>
            <a:ext cx="1584960" cy="3489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Arrow: U-Turn 36">
            <a:extLst>
              <a:ext uri="{FF2B5EF4-FFF2-40B4-BE49-F238E27FC236}">
                <a16:creationId xmlns:a16="http://schemas.microsoft.com/office/drawing/2014/main" id="{B010F1E2-DE6A-0F2F-7192-7436AE9D7653}"/>
              </a:ext>
            </a:extLst>
          </p:cNvPr>
          <p:cNvSpPr/>
          <p:nvPr userDrawn="1"/>
        </p:nvSpPr>
        <p:spPr>
          <a:xfrm rot="16200000">
            <a:off x="-234949" y="11137207"/>
            <a:ext cx="2787654" cy="1555751"/>
          </a:xfrm>
          <a:prstGeom prst="uturnArrow">
            <a:avLst>
              <a:gd name="adj1" fmla="val 37500"/>
              <a:gd name="adj2" fmla="val 18980"/>
              <a:gd name="adj3" fmla="val 0"/>
              <a:gd name="adj4" fmla="val 100000"/>
              <a:gd name="adj5" fmla="val 10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8E6B57E7-81FB-F3FE-D61A-57E36AC4B586}"/>
              </a:ext>
            </a:extLst>
          </p:cNvPr>
          <p:cNvSpPr/>
          <p:nvPr userDrawn="1"/>
        </p:nvSpPr>
        <p:spPr>
          <a:xfrm>
            <a:off x="962025" y="11114350"/>
            <a:ext cx="8479631" cy="161988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7FACA4FA-F829-FE88-93D9-53F7CC293CBC}"/>
              </a:ext>
            </a:extLst>
          </p:cNvPr>
          <p:cNvSpPr/>
          <p:nvPr userDrawn="1"/>
        </p:nvSpPr>
        <p:spPr>
          <a:xfrm>
            <a:off x="340995" y="5793740"/>
            <a:ext cx="1584960" cy="3489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Arrow: U-Turn 40">
            <a:extLst>
              <a:ext uri="{FF2B5EF4-FFF2-40B4-BE49-F238E27FC236}">
                <a16:creationId xmlns:a16="http://schemas.microsoft.com/office/drawing/2014/main" id="{44F7AE20-3310-B9C2-89A9-47A9E080377F}"/>
              </a:ext>
            </a:extLst>
          </p:cNvPr>
          <p:cNvSpPr/>
          <p:nvPr userDrawn="1"/>
        </p:nvSpPr>
        <p:spPr>
          <a:xfrm rot="16200000">
            <a:off x="-249547" y="6707501"/>
            <a:ext cx="2816854" cy="1555751"/>
          </a:xfrm>
          <a:prstGeom prst="uturnArrow">
            <a:avLst>
              <a:gd name="adj1" fmla="val 37500"/>
              <a:gd name="adj2" fmla="val 18980"/>
              <a:gd name="adj3" fmla="val 0"/>
              <a:gd name="adj4" fmla="val 100000"/>
              <a:gd name="adj5" fmla="val 10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102DF5FF-08C2-611C-6C88-6FAB9F349EC7}"/>
              </a:ext>
            </a:extLst>
          </p:cNvPr>
          <p:cNvSpPr/>
          <p:nvPr userDrawn="1"/>
        </p:nvSpPr>
        <p:spPr>
          <a:xfrm>
            <a:off x="981075" y="6672263"/>
            <a:ext cx="8479631" cy="162909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B1C2625C-C455-A8BD-9DA4-F2307A257903}"/>
              </a:ext>
            </a:extLst>
          </p:cNvPr>
          <p:cNvGrpSpPr/>
          <p:nvPr userDrawn="1"/>
        </p:nvGrpSpPr>
        <p:grpSpPr>
          <a:xfrm rot="10800000">
            <a:off x="350520" y="7912957"/>
            <a:ext cx="9091136" cy="3489960"/>
            <a:chOff x="350520" y="5798407"/>
            <a:chExt cx="9091136" cy="3489960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AA477703-64F3-1638-99A1-976AEE7FEEE2}"/>
                </a:ext>
              </a:extLst>
            </p:cNvPr>
            <p:cNvSpPr/>
            <p:nvPr userDrawn="1"/>
          </p:nvSpPr>
          <p:spPr>
            <a:xfrm>
              <a:off x="350520" y="5798407"/>
              <a:ext cx="1584960" cy="34899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Arrow: U-Turn 44">
              <a:extLst>
                <a:ext uri="{FF2B5EF4-FFF2-40B4-BE49-F238E27FC236}">
                  <a16:creationId xmlns:a16="http://schemas.microsoft.com/office/drawing/2014/main" id="{95965713-8EB5-3CF1-510D-6A61EB0DA092}"/>
                </a:ext>
              </a:extLst>
            </p:cNvPr>
            <p:cNvSpPr/>
            <p:nvPr userDrawn="1"/>
          </p:nvSpPr>
          <p:spPr>
            <a:xfrm rot="16200000">
              <a:off x="-242362" y="6716406"/>
              <a:ext cx="2802480" cy="1555751"/>
            </a:xfrm>
            <a:prstGeom prst="uturnArrow">
              <a:avLst>
                <a:gd name="adj1" fmla="val 37500"/>
                <a:gd name="adj2" fmla="val 18980"/>
                <a:gd name="adj3" fmla="val 0"/>
                <a:gd name="adj4" fmla="val 100000"/>
                <a:gd name="adj5" fmla="val 100000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D0903BBB-70B4-B684-627A-E2D8493897AB}"/>
                </a:ext>
              </a:extLst>
            </p:cNvPr>
            <p:cNvSpPr/>
            <p:nvPr userDrawn="1"/>
          </p:nvSpPr>
          <p:spPr>
            <a:xfrm>
              <a:off x="962025" y="6686136"/>
              <a:ext cx="8479631" cy="161988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ED581E8A-1F57-2487-6D41-C9B7BE72D304}"/>
              </a:ext>
            </a:extLst>
          </p:cNvPr>
          <p:cNvGrpSpPr/>
          <p:nvPr userDrawn="1"/>
        </p:nvGrpSpPr>
        <p:grpSpPr>
          <a:xfrm rot="10800000">
            <a:off x="350520" y="12345257"/>
            <a:ext cx="9091136" cy="3489960"/>
            <a:chOff x="350520" y="5798407"/>
            <a:chExt cx="9091136" cy="3489960"/>
          </a:xfrm>
        </p:grpSpPr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8F3CA210-683C-FB4E-ADC4-54F0AFA5ED80}"/>
                </a:ext>
              </a:extLst>
            </p:cNvPr>
            <p:cNvSpPr/>
            <p:nvPr userDrawn="1"/>
          </p:nvSpPr>
          <p:spPr>
            <a:xfrm>
              <a:off x="350520" y="5798407"/>
              <a:ext cx="1584960" cy="34899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9" name="Arrow: U-Turn 48">
              <a:extLst>
                <a:ext uri="{FF2B5EF4-FFF2-40B4-BE49-F238E27FC236}">
                  <a16:creationId xmlns:a16="http://schemas.microsoft.com/office/drawing/2014/main" id="{6175CA5C-E0E2-C4A8-8A25-B42572204193}"/>
                </a:ext>
              </a:extLst>
            </p:cNvPr>
            <p:cNvSpPr/>
            <p:nvPr userDrawn="1"/>
          </p:nvSpPr>
          <p:spPr>
            <a:xfrm rot="16200000">
              <a:off x="-242362" y="6716406"/>
              <a:ext cx="2802480" cy="1555751"/>
            </a:xfrm>
            <a:prstGeom prst="uturnArrow">
              <a:avLst>
                <a:gd name="adj1" fmla="val 37500"/>
                <a:gd name="adj2" fmla="val 18980"/>
                <a:gd name="adj3" fmla="val 0"/>
                <a:gd name="adj4" fmla="val 100000"/>
                <a:gd name="adj5" fmla="val 100000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C85D3F59-0D77-6BF2-2350-3307A56817B4}"/>
                </a:ext>
              </a:extLst>
            </p:cNvPr>
            <p:cNvSpPr/>
            <p:nvPr userDrawn="1"/>
          </p:nvSpPr>
          <p:spPr>
            <a:xfrm>
              <a:off x="962025" y="6686136"/>
              <a:ext cx="8479631" cy="1619885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56" name="Picture 55" descr="Shape, circle&#10;&#10;Description automatically generated">
            <a:extLst>
              <a:ext uri="{FF2B5EF4-FFF2-40B4-BE49-F238E27FC236}">
                <a16:creationId xmlns:a16="http://schemas.microsoft.com/office/drawing/2014/main" id="{6B22144A-97B1-78A3-136E-BBB7A44AE4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466" y="1909148"/>
            <a:ext cx="1375059" cy="2277709"/>
          </a:xfrm>
          <a:prstGeom prst="rect">
            <a:avLst/>
          </a:prstGeom>
        </p:spPr>
      </p:pic>
      <p:pic>
        <p:nvPicPr>
          <p:cNvPr id="59" name="Picture 58" descr="Shape, circle&#10;&#10;Description automatically generated">
            <a:extLst>
              <a:ext uri="{FF2B5EF4-FFF2-40B4-BE49-F238E27FC236}">
                <a16:creationId xmlns:a16="http://schemas.microsoft.com/office/drawing/2014/main" id="{20801111-256F-17DB-C960-20F3FDD0FB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466" y="6347798"/>
            <a:ext cx="1375059" cy="2277709"/>
          </a:xfrm>
          <a:prstGeom prst="rect">
            <a:avLst/>
          </a:prstGeom>
        </p:spPr>
      </p:pic>
      <p:pic>
        <p:nvPicPr>
          <p:cNvPr id="60" name="Picture 59" descr="Shape, circle&#10;&#10;Description automatically generated">
            <a:extLst>
              <a:ext uri="{FF2B5EF4-FFF2-40B4-BE49-F238E27FC236}">
                <a16:creationId xmlns:a16="http://schemas.microsoft.com/office/drawing/2014/main" id="{AED34F2C-D9FD-25AC-DD94-938ECF03309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466" y="10776923"/>
            <a:ext cx="1375059" cy="2277709"/>
          </a:xfrm>
          <a:prstGeom prst="rect">
            <a:avLst/>
          </a:prstGeom>
        </p:spPr>
      </p:pic>
      <p:pic>
        <p:nvPicPr>
          <p:cNvPr id="61" name="Picture 60" descr="Shape, circle&#10;&#10;Description automatically generated">
            <a:extLst>
              <a:ext uri="{FF2B5EF4-FFF2-40B4-BE49-F238E27FC236}">
                <a16:creationId xmlns:a16="http://schemas.microsoft.com/office/drawing/2014/main" id="{A37468B2-9526-7A0D-297B-6B1B3FA6F4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7901384" y="8539908"/>
            <a:ext cx="1375059" cy="2277709"/>
          </a:xfrm>
          <a:prstGeom prst="rect">
            <a:avLst/>
          </a:prstGeom>
        </p:spPr>
      </p:pic>
      <p:pic>
        <p:nvPicPr>
          <p:cNvPr id="62" name="Picture 61" descr="Shape, circle&#10;&#10;Description automatically generated">
            <a:extLst>
              <a:ext uri="{FF2B5EF4-FFF2-40B4-BE49-F238E27FC236}">
                <a16:creationId xmlns:a16="http://schemas.microsoft.com/office/drawing/2014/main" id="{C76F3422-FCCF-AE5E-A37C-854C3023AD5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7901384" y="12988083"/>
            <a:ext cx="1375059" cy="2277709"/>
          </a:xfrm>
          <a:prstGeom prst="rect">
            <a:avLst/>
          </a:prstGeom>
        </p:spPr>
      </p:pic>
      <p:pic>
        <p:nvPicPr>
          <p:cNvPr id="63" name="Picture 62" descr="Shape, circle&#10;&#10;Description automatically generated">
            <a:extLst>
              <a:ext uri="{FF2B5EF4-FFF2-40B4-BE49-F238E27FC236}">
                <a16:creationId xmlns:a16="http://schemas.microsoft.com/office/drawing/2014/main" id="{DB3E177D-604C-306F-A9D7-7F10B82ECD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7901384" y="4120308"/>
            <a:ext cx="1375059" cy="2277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85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0589D76-5D36-AF31-4C7C-2A7E2BE68852}"/>
              </a:ext>
            </a:extLst>
          </p:cNvPr>
          <p:cNvSpPr/>
          <p:nvPr userDrawn="1"/>
        </p:nvSpPr>
        <p:spPr>
          <a:xfrm>
            <a:off x="0" y="0"/>
            <a:ext cx="9726896" cy="1780178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rgbClr val="C4E4DB"/>
              </a:gs>
            </a:gsLst>
            <a:lin ang="5400000" scaled="1"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309AE7E-8864-239D-72A2-6A1914FE0705}"/>
              </a:ext>
            </a:extLst>
          </p:cNvPr>
          <p:cNvSpPr/>
          <p:nvPr userDrawn="1"/>
        </p:nvSpPr>
        <p:spPr>
          <a:xfrm>
            <a:off x="215848" y="242893"/>
            <a:ext cx="9295200" cy="17316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7.png"/><Relationship Id="rId21" Type="http://schemas.openxmlformats.org/officeDocument/2006/relationships/image" Target="../media/image22.png"/><Relationship Id="rId42" Type="http://schemas.openxmlformats.org/officeDocument/2006/relationships/image" Target="../media/image43.png"/><Relationship Id="rId47" Type="http://schemas.microsoft.com/office/2007/relationships/hdphoto" Target="../media/hdphoto3.wdp"/><Relationship Id="rId63" Type="http://schemas.microsoft.com/office/2007/relationships/hdphoto" Target="../media/hdphoto11.wdp"/><Relationship Id="rId68" Type="http://schemas.openxmlformats.org/officeDocument/2006/relationships/image" Target="../media/image56.png"/><Relationship Id="rId16" Type="http://schemas.openxmlformats.org/officeDocument/2006/relationships/image" Target="../media/image17.png"/><Relationship Id="rId11" Type="http://schemas.openxmlformats.org/officeDocument/2006/relationships/image" Target="../media/image12.png"/><Relationship Id="rId24" Type="http://schemas.openxmlformats.org/officeDocument/2006/relationships/image" Target="../media/image25.png"/><Relationship Id="rId32" Type="http://schemas.openxmlformats.org/officeDocument/2006/relationships/image" Target="../media/image33.jpeg"/><Relationship Id="rId37" Type="http://schemas.openxmlformats.org/officeDocument/2006/relationships/image" Target="../media/image38.jpeg"/><Relationship Id="rId40" Type="http://schemas.openxmlformats.org/officeDocument/2006/relationships/image" Target="../media/image41.png"/><Relationship Id="rId45" Type="http://schemas.microsoft.com/office/2007/relationships/hdphoto" Target="../media/hdphoto2.wdp"/><Relationship Id="rId53" Type="http://schemas.microsoft.com/office/2007/relationships/hdphoto" Target="../media/hdphoto6.wdp"/><Relationship Id="rId58" Type="http://schemas.openxmlformats.org/officeDocument/2006/relationships/image" Target="../media/image51.png"/><Relationship Id="rId66" Type="http://schemas.openxmlformats.org/officeDocument/2006/relationships/image" Target="../media/image55.png"/><Relationship Id="rId74" Type="http://schemas.microsoft.com/office/2007/relationships/hdphoto" Target="../media/hdphoto16.wdp"/><Relationship Id="rId5" Type="http://schemas.openxmlformats.org/officeDocument/2006/relationships/image" Target="../media/image6.jpeg"/><Relationship Id="rId61" Type="http://schemas.microsoft.com/office/2007/relationships/hdphoto" Target="../media/hdphoto10.wdp"/><Relationship Id="rId19" Type="http://schemas.openxmlformats.org/officeDocument/2006/relationships/image" Target="../media/image20.png"/><Relationship Id="rId14" Type="http://schemas.openxmlformats.org/officeDocument/2006/relationships/image" Target="../media/image15.png"/><Relationship Id="rId22" Type="http://schemas.openxmlformats.org/officeDocument/2006/relationships/image" Target="../media/image23.png"/><Relationship Id="rId27" Type="http://schemas.openxmlformats.org/officeDocument/2006/relationships/image" Target="../media/image28.jpeg"/><Relationship Id="rId30" Type="http://schemas.openxmlformats.org/officeDocument/2006/relationships/image" Target="../media/image31.jpeg"/><Relationship Id="rId35" Type="http://schemas.openxmlformats.org/officeDocument/2006/relationships/image" Target="../media/image36.jpeg"/><Relationship Id="rId43" Type="http://schemas.microsoft.com/office/2007/relationships/hdphoto" Target="../media/hdphoto1.wdp"/><Relationship Id="rId48" Type="http://schemas.openxmlformats.org/officeDocument/2006/relationships/image" Target="../media/image46.png"/><Relationship Id="rId56" Type="http://schemas.openxmlformats.org/officeDocument/2006/relationships/image" Target="../media/image50.png"/><Relationship Id="rId64" Type="http://schemas.openxmlformats.org/officeDocument/2006/relationships/image" Target="../media/image54.png"/><Relationship Id="rId69" Type="http://schemas.microsoft.com/office/2007/relationships/hdphoto" Target="../media/hdphoto14.wdp"/><Relationship Id="rId77" Type="http://schemas.openxmlformats.org/officeDocument/2006/relationships/image" Target="../media/image62.png"/><Relationship Id="rId8" Type="http://schemas.openxmlformats.org/officeDocument/2006/relationships/image" Target="../media/image9.png"/><Relationship Id="rId51" Type="http://schemas.microsoft.com/office/2007/relationships/hdphoto" Target="../media/hdphoto5.wdp"/><Relationship Id="rId72" Type="http://schemas.openxmlformats.org/officeDocument/2006/relationships/image" Target="../media/image58.png"/><Relationship Id="rId3" Type="http://schemas.openxmlformats.org/officeDocument/2006/relationships/image" Target="../media/image4.jpe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5" Type="http://schemas.openxmlformats.org/officeDocument/2006/relationships/image" Target="../media/image26.png"/><Relationship Id="rId33" Type="http://schemas.openxmlformats.org/officeDocument/2006/relationships/image" Target="../media/image34.jpeg"/><Relationship Id="rId38" Type="http://schemas.openxmlformats.org/officeDocument/2006/relationships/image" Target="../media/image39.png"/><Relationship Id="rId46" Type="http://schemas.openxmlformats.org/officeDocument/2006/relationships/image" Target="../media/image45.png"/><Relationship Id="rId59" Type="http://schemas.microsoft.com/office/2007/relationships/hdphoto" Target="../media/hdphoto9.wdp"/><Relationship Id="rId67" Type="http://schemas.microsoft.com/office/2007/relationships/hdphoto" Target="../media/hdphoto13.wdp"/><Relationship Id="rId20" Type="http://schemas.openxmlformats.org/officeDocument/2006/relationships/image" Target="../media/image21.png"/><Relationship Id="rId41" Type="http://schemas.openxmlformats.org/officeDocument/2006/relationships/image" Target="../media/image42.png"/><Relationship Id="rId54" Type="http://schemas.openxmlformats.org/officeDocument/2006/relationships/image" Target="../media/image49.png"/><Relationship Id="rId62" Type="http://schemas.openxmlformats.org/officeDocument/2006/relationships/image" Target="../media/image53.png"/><Relationship Id="rId70" Type="http://schemas.openxmlformats.org/officeDocument/2006/relationships/image" Target="../media/image57.png"/><Relationship Id="rId75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5" Type="http://schemas.openxmlformats.org/officeDocument/2006/relationships/image" Target="../media/image16.png"/><Relationship Id="rId23" Type="http://schemas.openxmlformats.org/officeDocument/2006/relationships/image" Target="../media/image24.png"/><Relationship Id="rId28" Type="http://schemas.openxmlformats.org/officeDocument/2006/relationships/image" Target="../media/image29.jpeg"/><Relationship Id="rId36" Type="http://schemas.openxmlformats.org/officeDocument/2006/relationships/image" Target="../media/image37.jpeg"/><Relationship Id="rId49" Type="http://schemas.microsoft.com/office/2007/relationships/hdphoto" Target="../media/hdphoto4.wdp"/><Relationship Id="rId57" Type="http://schemas.microsoft.com/office/2007/relationships/hdphoto" Target="../media/hdphoto8.wdp"/><Relationship Id="rId10" Type="http://schemas.openxmlformats.org/officeDocument/2006/relationships/image" Target="../media/image11.png"/><Relationship Id="rId31" Type="http://schemas.openxmlformats.org/officeDocument/2006/relationships/image" Target="../media/image32.jpeg"/><Relationship Id="rId44" Type="http://schemas.openxmlformats.org/officeDocument/2006/relationships/image" Target="../media/image44.png"/><Relationship Id="rId52" Type="http://schemas.openxmlformats.org/officeDocument/2006/relationships/image" Target="../media/image48.png"/><Relationship Id="rId60" Type="http://schemas.openxmlformats.org/officeDocument/2006/relationships/image" Target="../media/image52.png"/><Relationship Id="rId65" Type="http://schemas.microsoft.com/office/2007/relationships/hdphoto" Target="../media/hdphoto12.wdp"/><Relationship Id="rId73" Type="http://schemas.openxmlformats.org/officeDocument/2006/relationships/image" Target="../media/image59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9" Type="http://schemas.openxmlformats.org/officeDocument/2006/relationships/image" Target="../media/image40.png"/><Relationship Id="rId34" Type="http://schemas.openxmlformats.org/officeDocument/2006/relationships/image" Target="../media/image35.jpeg"/><Relationship Id="rId50" Type="http://schemas.openxmlformats.org/officeDocument/2006/relationships/image" Target="../media/image47.png"/><Relationship Id="rId55" Type="http://schemas.microsoft.com/office/2007/relationships/hdphoto" Target="../media/hdphoto7.wdp"/><Relationship Id="rId76" Type="http://schemas.openxmlformats.org/officeDocument/2006/relationships/image" Target="../media/image61.png"/><Relationship Id="rId7" Type="http://schemas.openxmlformats.org/officeDocument/2006/relationships/image" Target="../media/image8.jpeg"/><Relationship Id="rId71" Type="http://schemas.microsoft.com/office/2007/relationships/hdphoto" Target="../media/hdphoto15.wdp"/><Relationship Id="rId2" Type="http://schemas.openxmlformats.org/officeDocument/2006/relationships/notesSlide" Target="../notesSlides/notesSlide1.xml"/><Relationship Id="rId29" Type="http://schemas.openxmlformats.org/officeDocument/2006/relationships/image" Target="../media/image30.jpeg"/></Relationships>
</file>

<file path=ppt/slides/_rels/slide2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7.png"/><Relationship Id="rId21" Type="http://schemas.openxmlformats.org/officeDocument/2006/relationships/image" Target="../media/image22.png"/><Relationship Id="rId42" Type="http://schemas.openxmlformats.org/officeDocument/2006/relationships/image" Target="../media/image43.png"/><Relationship Id="rId47" Type="http://schemas.microsoft.com/office/2007/relationships/hdphoto" Target="../media/hdphoto3.wdp"/><Relationship Id="rId63" Type="http://schemas.microsoft.com/office/2007/relationships/hdphoto" Target="../media/hdphoto11.wdp"/><Relationship Id="rId68" Type="http://schemas.openxmlformats.org/officeDocument/2006/relationships/image" Target="../media/image56.png"/><Relationship Id="rId16" Type="http://schemas.openxmlformats.org/officeDocument/2006/relationships/image" Target="../media/image17.png"/><Relationship Id="rId11" Type="http://schemas.openxmlformats.org/officeDocument/2006/relationships/image" Target="../media/image12.png"/><Relationship Id="rId24" Type="http://schemas.openxmlformats.org/officeDocument/2006/relationships/image" Target="../media/image25.png"/><Relationship Id="rId32" Type="http://schemas.openxmlformats.org/officeDocument/2006/relationships/image" Target="../media/image33.jpeg"/><Relationship Id="rId37" Type="http://schemas.openxmlformats.org/officeDocument/2006/relationships/image" Target="../media/image38.jpeg"/><Relationship Id="rId40" Type="http://schemas.openxmlformats.org/officeDocument/2006/relationships/image" Target="../media/image41.png"/><Relationship Id="rId45" Type="http://schemas.microsoft.com/office/2007/relationships/hdphoto" Target="../media/hdphoto2.wdp"/><Relationship Id="rId53" Type="http://schemas.microsoft.com/office/2007/relationships/hdphoto" Target="../media/hdphoto6.wdp"/><Relationship Id="rId58" Type="http://schemas.openxmlformats.org/officeDocument/2006/relationships/image" Target="../media/image51.png"/><Relationship Id="rId66" Type="http://schemas.openxmlformats.org/officeDocument/2006/relationships/image" Target="../media/image55.png"/><Relationship Id="rId74" Type="http://schemas.microsoft.com/office/2007/relationships/hdphoto" Target="../media/hdphoto16.wdp"/><Relationship Id="rId5" Type="http://schemas.openxmlformats.org/officeDocument/2006/relationships/image" Target="../media/image6.jpeg"/><Relationship Id="rId61" Type="http://schemas.microsoft.com/office/2007/relationships/hdphoto" Target="../media/hdphoto10.wdp"/><Relationship Id="rId19" Type="http://schemas.openxmlformats.org/officeDocument/2006/relationships/image" Target="../media/image20.png"/><Relationship Id="rId14" Type="http://schemas.openxmlformats.org/officeDocument/2006/relationships/image" Target="../media/image15.png"/><Relationship Id="rId22" Type="http://schemas.openxmlformats.org/officeDocument/2006/relationships/image" Target="../media/image23.png"/><Relationship Id="rId27" Type="http://schemas.openxmlformats.org/officeDocument/2006/relationships/image" Target="../media/image28.jpeg"/><Relationship Id="rId30" Type="http://schemas.openxmlformats.org/officeDocument/2006/relationships/image" Target="../media/image31.jpeg"/><Relationship Id="rId35" Type="http://schemas.openxmlformats.org/officeDocument/2006/relationships/image" Target="../media/image36.jpeg"/><Relationship Id="rId43" Type="http://schemas.microsoft.com/office/2007/relationships/hdphoto" Target="../media/hdphoto1.wdp"/><Relationship Id="rId48" Type="http://schemas.openxmlformats.org/officeDocument/2006/relationships/image" Target="../media/image46.png"/><Relationship Id="rId56" Type="http://schemas.openxmlformats.org/officeDocument/2006/relationships/image" Target="../media/image50.png"/><Relationship Id="rId64" Type="http://schemas.openxmlformats.org/officeDocument/2006/relationships/image" Target="../media/image54.png"/><Relationship Id="rId69" Type="http://schemas.microsoft.com/office/2007/relationships/hdphoto" Target="../media/hdphoto14.wdp"/><Relationship Id="rId77" Type="http://schemas.openxmlformats.org/officeDocument/2006/relationships/image" Target="../media/image62.png"/><Relationship Id="rId8" Type="http://schemas.openxmlformats.org/officeDocument/2006/relationships/image" Target="../media/image9.png"/><Relationship Id="rId51" Type="http://schemas.microsoft.com/office/2007/relationships/hdphoto" Target="../media/hdphoto5.wdp"/><Relationship Id="rId72" Type="http://schemas.openxmlformats.org/officeDocument/2006/relationships/image" Target="../media/image58.png"/><Relationship Id="rId3" Type="http://schemas.openxmlformats.org/officeDocument/2006/relationships/image" Target="../media/image4.jpe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5" Type="http://schemas.openxmlformats.org/officeDocument/2006/relationships/image" Target="../media/image26.png"/><Relationship Id="rId33" Type="http://schemas.openxmlformats.org/officeDocument/2006/relationships/image" Target="../media/image34.jpeg"/><Relationship Id="rId38" Type="http://schemas.openxmlformats.org/officeDocument/2006/relationships/image" Target="../media/image39.png"/><Relationship Id="rId46" Type="http://schemas.openxmlformats.org/officeDocument/2006/relationships/image" Target="../media/image45.png"/><Relationship Id="rId59" Type="http://schemas.microsoft.com/office/2007/relationships/hdphoto" Target="../media/hdphoto9.wdp"/><Relationship Id="rId67" Type="http://schemas.microsoft.com/office/2007/relationships/hdphoto" Target="../media/hdphoto13.wdp"/><Relationship Id="rId20" Type="http://schemas.openxmlformats.org/officeDocument/2006/relationships/image" Target="../media/image21.png"/><Relationship Id="rId41" Type="http://schemas.openxmlformats.org/officeDocument/2006/relationships/image" Target="../media/image42.png"/><Relationship Id="rId54" Type="http://schemas.openxmlformats.org/officeDocument/2006/relationships/image" Target="../media/image49.png"/><Relationship Id="rId62" Type="http://schemas.openxmlformats.org/officeDocument/2006/relationships/image" Target="../media/image53.png"/><Relationship Id="rId70" Type="http://schemas.openxmlformats.org/officeDocument/2006/relationships/image" Target="../media/image57.png"/><Relationship Id="rId75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5" Type="http://schemas.openxmlformats.org/officeDocument/2006/relationships/image" Target="../media/image16.png"/><Relationship Id="rId23" Type="http://schemas.openxmlformats.org/officeDocument/2006/relationships/image" Target="../media/image24.png"/><Relationship Id="rId28" Type="http://schemas.openxmlformats.org/officeDocument/2006/relationships/image" Target="../media/image29.jpeg"/><Relationship Id="rId36" Type="http://schemas.openxmlformats.org/officeDocument/2006/relationships/image" Target="../media/image37.jpeg"/><Relationship Id="rId49" Type="http://schemas.microsoft.com/office/2007/relationships/hdphoto" Target="../media/hdphoto4.wdp"/><Relationship Id="rId57" Type="http://schemas.microsoft.com/office/2007/relationships/hdphoto" Target="../media/hdphoto8.wdp"/><Relationship Id="rId10" Type="http://schemas.openxmlformats.org/officeDocument/2006/relationships/image" Target="../media/image11.png"/><Relationship Id="rId31" Type="http://schemas.openxmlformats.org/officeDocument/2006/relationships/image" Target="../media/image32.jpeg"/><Relationship Id="rId44" Type="http://schemas.openxmlformats.org/officeDocument/2006/relationships/image" Target="../media/image44.png"/><Relationship Id="rId52" Type="http://schemas.openxmlformats.org/officeDocument/2006/relationships/image" Target="../media/image48.png"/><Relationship Id="rId60" Type="http://schemas.openxmlformats.org/officeDocument/2006/relationships/image" Target="../media/image52.png"/><Relationship Id="rId65" Type="http://schemas.microsoft.com/office/2007/relationships/hdphoto" Target="../media/hdphoto12.wdp"/><Relationship Id="rId73" Type="http://schemas.openxmlformats.org/officeDocument/2006/relationships/image" Target="../media/image59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9" Type="http://schemas.openxmlformats.org/officeDocument/2006/relationships/image" Target="../media/image40.png"/><Relationship Id="rId34" Type="http://schemas.openxmlformats.org/officeDocument/2006/relationships/image" Target="../media/image35.jpeg"/><Relationship Id="rId50" Type="http://schemas.openxmlformats.org/officeDocument/2006/relationships/image" Target="../media/image47.png"/><Relationship Id="rId55" Type="http://schemas.microsoft.com/office/2007/relationships/hdphoto" Target="../media/hdphoto7.wdp"/><Relationship Id="rId76" Type="http://schemas.openxmlformats.org/officeDocument/2006/relationships/image" Target="../media/image61.png"/><Relationship Id="rId7" Type="http://schemas.openxmlformats.org/officeDocument/2006/relationships/image" Target="../media/image8.jpeg"/><Relationship Id="rId71" Type="http://schemas.microsoft.com/office/2007/relationships/hdphoto" Target="../media/hdphoto15.wdp"/><Relationship Id="rId2" Type="http://schemas.openxmlformats.org/officeDocument/2006/relationships/notesSlide" Target="../notesSlides/notesSlide2.xml"/><Relationship Id="rId29" Type="http://schemas.openxmlformats.org/officeDocument/2006/relationships/image" Target="../media/image30.jpeg"/></Relationships>
</file>

<file path=ppt/slides/_rels/slide3.xml.rels><?xml version="1.0" encoding="UTF-8" standalone="yes"?>
<Relationships xmlns="http://schemas.openxmlformats.org/package/2006/relationships"><Relationship Id="rId26" Type="http://schemas.openxmlformats.org/officeDocument/2006/relationships/image" Target="../media/image36.jpeg"/><Relationship Id="rId21" Type="http://schemas.openxmlformats.org/officeDocument/2006/relationships/image" Target="../media/image29.jpeg"/><Relationship Id="rId42" Type="http://schemas.microsoft.com/office/2007/relationships/hdphoto" Target="../media/hdphoto4.wdp"/><Relationship Id="rId47" Type="http://schemas.openxmlformats.org/officeDocument/2006/relationships/image" Target="../media/image49.png"/><Relationship Id="rId63" Type="http://schemas.openxmlformats.org/officeDocument/2006/relationships/image" Target="../media/image56.png"/><Relationship Id="rId68" Type="http://schemas.openxmlformats.org/officeDocument/2006/relationships/image" Target="../media/image65.png"/><Relationship Id="rId16" Type="http://schemas.openxmlformats.org/officeDocument/2006/relationships/image" Target="../media/image15.png"/><Relationship Id="rId11" Type="http://schemas.openxmlformats.org/officeDocument/2006/relationships/image" Target="../media/image10.png"/><Relationship Id="rId24" Type="http://schemas.openxmlformats.org/officeDocument/2006/relationships/image" Target="../media/image32.jpeg"/><Relationship Id="rId32" Type="http://schemas.openxmlformats.org/officeDocument/2006/relationships/image" Target="../media/image42.png"/><Relationship Id="rId37" Type="http://schemas.openxmlformats.org/officeDocument/2006/relationships/image" Target="../media/image44.png"/><Relationship Id="rId40" Type="http://schemas.microsoft.com/office/2007/relationships/hdphoto" Target="../media/hdphoto3.wdp"/><Relationship Id="rId45" Type="http://schemas.openxmlformats.org/officeDocument/2006/relationships/image" Target="../media/image48.png"/><Relationship Id="rId53" Type="http://schemas.openxmlformats.org/officeDocument/2006/relationships/image" Target="../media/image63.png"/><Relationship Id="rId58" Type="http://schemas.microsoft.com/office/2007/relationships/hdphoto" Target="../media/hdphoto11.wdp"/><Relationship Id="rId66" Type="http://schemas.microsoft.com/office/2007/relationships/hdphoto" Target="../media/hdphoto15.wdp"/><Relationship Id="rId74" Type="http://schemas.openxmlformats.org/officeDocument/2006/relationships/image" Target="../media/image18.png"/><Relationship Id="rId5" Type="http://schemas.openxmlformats.org/officeDocument/2006/relationships/image" Target="../media/image4.jpeg"/><Relationship Id="rId61" Type="http://schemas.openxmlformats.org/officeDocument/2006/relationships/image" Target="../media/image55.png"/><Relationship Id="rId19" Type="http://schemas.openxmlformats.org/officeDocument/2006/relationships/image" Target="../media/image24.png"/><Relationship Id="rId14" Type="http://schemas.openxmlformats.org/officeDocument/2006/relationships/image" Target="../media/image13.png"/><Relationship Id="rId22" Type="http://schemas.openxmlformats.org/officeDocument/2006/relationships/image" Target="../media/image30.jpeg"/><Relationship Id="rId27" Type="http://schemas.openxmlformats.org/officeDocument/2006/relationships/image" Target="../media/image37.jpeg"/><Relationship Id="rId30" Type="http://schemas.openxmlformats.org/officeDocument/2006/relationships/image" Target="../media/image40.png"/><Relationship Id="rId35" Type="http://schemas.openxmlformats.org/officeDocument/2006/relationships/image" Target="../media/image59.png"/><Relationship Id="rId43" Type="http://schemas.openxmlformats.org/officeDocument/2006/relationships/image" Target="../media/image47.png"/><Relationship Id="rId48" Type="http://schemas.microsoft.com/office/2007/relationships/hdphoto" Target="../media/hdphoto7.wdp"/><Relationship Id="rId56" Type="http://schemas.microsoft.com/office/2007/relationships/hdphoto" Target="../media/hdphoto10.wdp"/><Relationship Id="rId64" Type="http://schemas.microsoft.com/office/2007/relationships/hdphoto" Target="../media/hdphoto14.wdp"/><Relationship Id="rId69" Type="http://schemas.openxmlformats.org/officeDocument/2006/relationships/image" Target="../media/image66.png"/><Relationship Id="rId77" Type="http://schemas.openxmlformats.org/officeDocument/2006/relationships/image" Target="../media/image71.png"/><Relationship Id="rId8" Type="http://schemas.openxmlformats.org/officeDocument/2006/relationships/image" Target="../media/image7.jpeg"/><Relationship Id="rId51" Type="http://schemas.openxmlformats.org/officeDocument/2006/relationships/image" Target="../media/image51.png"/><Relationship Id="rId72" Type="http://schemas.openxmlformats.org/officeDocument/2006/relationships/image" Target="../media/image69.png"/><Relationship Id="rId3" Type="http://schemas.openxmlformats.org/officeDocument/2006/relationships/image" Target="../media/image34.jpe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35.jpeg"/><Relationship Id="rId33" Type="http://schemas.openxmlformats.org/officeDocument/2006/relationships/image" Target="../media/image43.png"/><Relationship Id="rId38" Type="http://schemas.microsoft.com/office/2007/relationships/hdphoto" Target="../media/hdphoto2.wdp"/><Relationship Id="rId46" Type="http://schemas.microsoft.com/office/2007/relationships/hdphoto" Target="../media/hdphoto6.wdp"/><Relationship Id="rId59" Type="http://schemas.openxmlformats.org/officeDocument/2006/relationships/image" Target="../media/image54.png"/><Relationship Id="rId67" Type="http://schemas.openxmlformats.org/officeDocument/2006/relationships/image" Target="../media/image64.png"/><Relationship Id="rId20" Type="http://schemas.openxmlformats.org/officeDocument/2006/relationships/image" Target="../media/image28.jpeg"/><Relationship Id="rId41" Type="http://schemas.openxmlformats.org/officeDocument/2006/relationships/image" Target="../media/image46.png"/><Relationship Id="rId54" Type="http://schemas.microsoft.com/office/2007/relationships/hdphoto" Target="../media/hdphoto17.wdp"/><Relationship Id="rId62" Type="http://schemas.microsoft.com/office/2007/relationships/hdphoto" Target="../media/hdphoto13.wdp"/><Relationship Id="rId70" Type="http://schemas.openxmlformats.org/officeDocument/2006/relationships/image" Target="../media/image67.png"/><Relationship Id="rId75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5" Type="http://schemas.openxmlformats.org/officeDocument/2006/relationships/image" Target="../media/image14.png"/><Relationship Id="rId23" Type="http://schemas.openxmlformats.org/officeDocument/2006/relationships/image" Target="../media/image31.jpeg"/><Relationship Id="rId28" Type="http://schemas.openxmlformats.org/officeDocument/2006/relationships/image" Target="../media/image58.png"/><Relationship Id="rId36" Type="http://schemas.microsoft.com/office/2007/relationships/hdphoto" Target="../media/hdphoto16.wdp"/><Relationship Id="rId49" Type="http://schemas.openxmlformats.org/officeDocument/2006/relationships/image" Target="../media/image50.png"/><Relationship Id="rId57" Type="http://schemas.openxmlformats.org/officeDocument/2006/relationships/image" Target="../media/image53.png"/><Relationship Id="rId10" Type="http://schemas.openxmlformats.org/officeDocument/2006/relationships/image" Target="../media/image9.png"/><Relationship Id="rId31" Type="http://schemas.openxmlformats.org/officeDocument/2006/relationships/image" Target="../media/image41.png"/><Relationship Id="rId44" Type="http://schemas.microsoft.com/office/2007/relationships/hdphoto" Target="../media/hdphoto5.wdp"/><Relationship Id="rId52" Type="http://schemas.microsoft.com/office/2007/relationships/hdphoto" Target="../media/hdphoto9.wdp"/><Relationship Id="rId60" Type="http://schemas.microsoft.com/office/2007/relationships/hdphoto" Target="../media/hdphoto12.wdp"/><Relationship Id="rId65" Type="http://schemas.openxmlformats.org/officeDocument/2006/relationships/image" Target="../media/image57.png"/><Relationship Id="rId73" Type="http://schemas.openxmlformats.org/officeDocument/2006/relationships/image" Target="../media/image70.png"/><Relationship Id="rId78" Type="http://schemas.openxmlformats.org/officeDocument/2006/relationships/image" Target="../media/image62.png"/><Relationship Id="rId4" Type="http://schemas.openxmlformats.org/officeDocument/2006/relationships/image" Target="../media/image33.jpeg"/><Relationship Id="rId9" Type="http://schemas.openxmlformats.org/officeDocument/2006/relationships/image" Target="../media/image8.jpeg"/><Relationship Id="rId13" Type="http://schemas.openxmlformats.org/officeDocument/2006/relationships/image" Target="../media/image12.png"/><Relationship Id="rId18" Type="http://schemas.openxmlformats.org/officeDocument/2006/relationships/image" Target="../media/image23.png"/><Relationship Id="rId39" Type="http://schemas.openxmlformats.org/officeDocument/2006/relationships/image" Target="../media/image45.png"/><Relationship Id="rId34" Type="http://schemas.microsoft.com/office/2007/relationships/hdphoto" Target="../media/hdphoto1.wdp"/><Relationship Id="rId50" Type="http://schemas.microsoft.com/office/2007/relationships/hdphoto" Target="../media/hdphoto8.wdp"/><Relationship Id="rId55" Type="http://schemas.openxmlformats.org/officeDocument/2006/relationships/image" Target="../media/image52.png"/><Relationship Id="rId76" Type="http://schemas.openxmlformats.org/officeDocument/2006/relationships/image" Target="../media/image27.png"/><Relationship Id="rId7" Type="http://schemas.openxmlformats.org/officeDocument/2006/relationships/image" Target="../media/image6.jpeg"/><Relationship Id="rId71" Type="http://schemas.openxmlformats.org/officeDocument/2006/relationships/image" Target="../media/image68.png"/><Relationship Id="rId2" Type="http://schemas.openxmlformats.org/officeDocument/2006/relationships/notesSlide" Target="../notesSlides/notesSlide3.xml"/><Relationship Id="rId29" Type="http://schemas.openxmlformats.org/officeDocument/2006/relationships/image" Target="../media/image39.png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image" Target="../media/image36.jpeg"/><Relationship Id="rId21" Type="http://schemas.openxmlformats.org/officeDocument/2006/relationships/image" Target="../media/image29.jpeg"/><Relationship Id="rId42" Type="http://schemas.microsoft.com/office/2007/relationships/hdphoto" Target="../media/hdphoto4.wdp"/><Relationship Id="rId47" Type="http://schemas.openxmlformats.org/officeDocument/2006/relationships/image" Target="../media/image49.png"/><Relationship Id="rId63" Type="http://schemas.openxmlformats.org/officeDocument/2006/relationships/image" Target="../media/image56.png"/><Relationship Id="rId68" Type="http://schemas.openxmlformats.org/officeDocument/2006/relationships/image" Target="../media/image65.png"/><Relationship Id="rId16" Type="http://schemas.openxmlformats.org/officeDocument/2006/relationships/image" Target="../media/image15.png"/><Relationship Id="rId11" Type="http://schemas.openxmlformats.org/officeDocument/2006/relationships/image" Target="../media/image10.png"/><Relationship Id="rId24" Type="http://schemas.openxmlformats.org/officeDocument/2006/relationships/image" Target="../media/image32.jpeg"/><Relationship Id="rId32" Type="http://schemas.openxmlformats.org/officeDocument/2006/relationships/image" Target="../media/image42.png"/><Relationship Id="rId37" Type="http://schemas.openxmlformats.org/officeDocument/2006/relationships/image" Target="../media/image44.png"/><Relationship Id="rId40" Type="http://schemas.microsoft.com/office/2007/relationships/hdphoto" Target="../media/hdphoto3.wdp"/><Relationship Id="rId45" Type="http://schemas.openxmlformats.org/officeDocument/2006/relationships/image" Target="../media/image48.png"/><Relationship Id="rId53" Type="http://schemas.openxmlformats.org/officeDocument/2006/relationships/image" Target="../media/image63.png"/><Relationship Id="rId58" Type="http://schemas.microsoft.com/office/2007/relationships/hdphoto" Target="../media/hdphoto11.wdp"/><Relationship Id="rId66" Type="http://schemas.microsoft.com/office/2007/relationships/hdphoto" Target="../media/hdphoto15.wdp"/><Relationship Id="rId74" Type="http://schemas.openxmlformats.org/officeDocument/2006/relationships/image" Target="../media/image18.png"/><Relationship Id="rId5" Type="http://schemas.openxmlformats.org/officeDocument/2006/relationships/image" Target="../media/image4.jpeg"/><Relationship Id="rId61" Type="http://schemas.openxmlformats.org/officeDocument/2006/relationships/image" Target="../media/image55.png"/><Relationship Id="rId19" Type="http://schemas.openxmlformats.org/officeDocument/2006/relationships/image" Target="../media/image24.png"/><Relationship Id="rId14" Type="http://schemas.openxmlformats.org/officeDocument/2006/relationships/image" Target="../media/image13.png"/><Relationship Id="rId22" Type="http://schemas.openxmlformats.org/officeDocument/2006/relationships/image" Target="../media/image30.jpeg"/><Relationship Id="rId27" Type="http://schemas.openxmlformats.org/officeDocument/2006/relationships/image" Target="../media/image37.jpeg"/><Relationship Id="rId30" Type="http://schemas.openxmlformats.org/officeDocument/2006/relationships/image" Target="../media/image40.png"/><Relationship Id="rId35" Type="http://schemas.openxmlformats.org/officeDocument/2006/relationships/image" Target="../media/image59.png"/><Relationship Id="rId43" Type="http://schemas.openxmlformats.org/officeDocument/2006/relationships/image" Target="../media/image47.png"/><Relationship Id="rId48" Type="http://schemas.microsoft.com/office/2007/relationships/hdphoto" Target="../media/hdphoto7.wdp"/><Relationship Id="rId56" Type="http://schemas.microsoft.com/office/2007/relationships/hdphoto" Target="../media/hdphoto10.wdp"/><Relationship Id="rId64" Type="http://schemas.microsoft.com/office/2007/relationships/hdphoto" Target="../media/hdphoto14.wdp"/><Relationship Id="rId69" Type="http://schemas.openxmlformats.org/officeDocument/2006/relationships/image" Target="../media/image66.png"/><Relationship Id="rId77" Type="http://schemas.openxmlformats.org/officeDocument/2006/relationships/image" Target="../media/image71.png"/><Relationship Id="rId8" Type="http://schemas.openxmlformats.org/officeDocument/2006/relationships/image" Target="../media/image7.jpeg"/><Relationship Id="rId51" Type="http://schemas.openxmlformats.org/officeDocument/2006/relationships/image" Target="../media/image51.png"/><Relationship Id="rId72" Type="http://schemas.openxmlformats.org/officeDocument/2006/relationships/image" Target="../media/image69.png"/><Relationship Id="rId3" Type="http://schemas.openxmlformats.org/officeDocument/2006/relationships/image" Target="../media/image34.jpe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35.jpeg"/><Relationship Id="rId33" Type="http://schemas.openxmlformats.org/officeDocument/2006/relationships/image" Target="../media/image43.png"/><Relationship Id="rId38" Type="http://schemas.microsoft.com/office/2007/relationships/hdphoto" Target="../media/hdphoto2.wdp"/><Relationship Id="rId46" Type="http://schemas.microsoft.com/office/2007/relationships/hdphoto" Target="../media/hdphoto6.wdp"/><Relationship Id="rId59" Type="http://schemas.openxmlformats.org/officeDocument/2006/relationships/image" Target="../media/image54.png"/><Relationship Id="rId67" Type="http://schemas.openxmlformats.org/officeDocument/2006/relationships/image" Target="../media/image64.png"/><Relationship Id="rId20" Type="http://schemas.openxmlformats.org/officeDocument/2006/relationships/image" Target="../media/image28.jpeg"/><Relationship Id="rId41" Type="http://schemas.openxmlformats.org/officeDocument/2006/relationships/image" Target="../media/image46.png"/><Relationship Id="rId54" Type="http://schemas.microsoft.com/office/2007/relationships/hdphoto" Target="../media/hdphoto17.wdp"/><Relationship Id="rId62" Type="http://schemas.microsoft.com/office/2007/relationships/hdphoto" Target="../media/hdphoto13.wdp"/><Relationship Id="rId70" Type="http://schemas.openxmlformats.org/officeDocument/2006/relationships/image" Target="../media/image67.png"/><Relationship Id="rId75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5" Type="http://schemas.openxmlformats.org/officeDocument/2006/relationships/image" Target="../media/image14.png"/><Relationship Id="rId23" Type="http://schemas.openxmlformats.org/officeDocument/2006/relationships/image" Target="../media/image31.jpeg"/><Relationship Id="rId28" Type="http://schemas.openxmlformats.org/officeDocument/2006/relationships/image" Target="../media/image58.png"/><Relationship Id="rId36" Type="http://schemas.microsoft.com/office/2007/relationships/hdphoto" Target="../media/hdphoto16.wdp"/><Relationship Id="rId49" Type="http://schemas.openxmlformats.org/officeDocument/2006/relationships/image" Target="../media/image50.png"/><Relationship Id="rId57" Type="http://schemas.openxmlformats.org/officeDocument/2006/relationships/image" Target="../media/image53.png"/><Relationship Id="rId10" Type="http://schemas.openxmlformats.org/officeDocument/2006/relationships/image" Target="../media/image9.png"/><Relationship Id="rId31" Type="http://schemas.openxmlformats.org/officeDocument/2006/relationships/image" Target="../media/image41.png"/><Relationship Id="rId44" Type="http://schemas.microsoft.com/office/2007/relationships/hdphoto" Target="../media/hdphoto5.wdp"/><Relationship Id="rId52" Type="http://schemas.microsoft.com/office/2007/relationships/hdphoto" Target="../media/hdphoto9.wdp"/><Relationship Id="rId60" Type="http://schemas.microsoft.com/office/2007/relationships/hdphoto" Target="../media/hdphoto12.wdp"/><Relationship Id="rId65" Type="http://schemas.openxmlformats.org/officeDocument/2006/relationships/image" Target="../media/image57.png"/><Relationship Id="rId73" Type="http://schemas.openxmlformats.org/officeDocument/2006/relationships/image" Target="../media/image70.png"/><Relationship Id="rId78" Type="http://schemas.openxmlformats.org/officeDocument/2006/relationships/image" Target="../media/image62.png"/><Relationship Id="rId4" Type="http://schemas.openxmlformats.org/officeDocument/2006/relationships/image" Target="../media/image33.jpeg"/><Relationship Id="rId9" Type="http://schemas.openxmlformats.org/officeDocument/2006/relationships/image" Target="../media/image8.jpeg"/><Relationship Id="rId13" Type="http://schemas.openxmlformats.org/officeDocument/2006/relationships/image" Target="../media/image12.png"/><Relationship Id="rId18" Type="http://schemas.openxmlformats.org/officeDocument/2006/relationships/image" Target="../media/image23.png"/><Relationship Id="rId39" Type="http://schemas.openxmlformats.org/officeDocument/2006/relationships/image" Target="../media/image45.png"/><Relationship Id="rId34" Type="http://schemas.microsoft.com/office/2007/relationships/hdphoto" Target="../media/hdphoto1.wdp"/><Relationship Id="rId50" Type="http://schemas.microsoft.com/office/2007/relationships/hdphoto" Target="../media/hdphoto8.wdp"/><Relationship Id="rId55" Type="http://schemas.openxmlformats.org/officeDocument/2006/relationships/image" Target="../media/image52.png"/><Relationship Id="rId76" Type="http://schemas.openxmlformats.org/officeDocument/2006/relationships/image" Target="../media/image27.png"/><Relationship Id="rId7" Type="http://schemas.openxmlformats.org/officeDocument/2006/relationships/image" Target="../media/image6.jpeg"/><Relationship Id="rId71" Type="http://schemas.openxmlformats.org/officeDocument/2006/relationships/image" Target="../media/image68.png"/><Relationship Id="rId2" Type="http://schemas.openxmlformats.org/officeDocument/2006/relationships/notesSlide" Target="../notesSlides/notesSlide4.xml"/><Relationship Id="rId29" Type="http://schemas.openxmlformats.org/officeDocument/2006/relationships/image" Target="../media/image39.png"/></Relationships>
</file>

<file path=ppt/slides/_rels/slide5.xml.rels><?xml version="1.0" encoding="UTF-8" standalone="yes"?>
<Relationships xmlns="http://schemas.openxmlformats.org/package/2006/relationships"><Relationship Id="rId26" Type="http://schemas.openxmlformats.org/officeDocument/2006/relationships/image" Target="../media/image41.png"/><Relationship Id="rId21" Type="http://schemas.openxmlformats.org/officeDocument/2006/relationships/image" Target="../media/image34.jpeg"/><Relationship Id="rId42" Type="http://schemas.microsoft.com/office/2007/relationships/hdphoto" Target="../media/hdphoto7.wdp"/><Relationship Id="rId47" Type="http://schemas.openxmlformats.org/officeDocument/2006/relationships/image" Target="../media/image52.png"/><Relationship Id="rId63" Type="http://schemas.openxmlformats.org/officeDocument/2006/relationships/image" Target="../media/image77.png"/><Relationship Id="rId68" Type="http://schemas.openxmlformats.org/officeDocument/2006/relationships/image" Target="../media/image82.png"/><Relationship Id="rId7" Type="http://schemas.openxmlformats.org/officeDocument/2006/relationships/image" Target="../media/image9.png"/><Relationship Id="rId71" Type="http://schemas.openxmlformats.org/officeDocument/2006/relationships/image" Target="../media/image84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9.jpeg"/><Relationship Id="rId29" Type="http://schemas.openxmlformats.org/officeDocument/2006/relationships/image" Target="../media/image43.png"/><Relationship Id="rId11" Type="http://schemas.openxmlformats.org/officeDocument/2006/relationships/image" Target="../media/image13.png"/><Relationship Id="rId24" Type="http://schemas.openxmlformats.org/officeDocument/2006/relationships/image" Target="../media/image58.png"/><Relationship Id="rId32" Type="http://schemas.microsoft.com/office/2007/relationships/hdphoto" Target="../media/hdphoto16.wdp"/><Relationship Id="rId37" Type="http://schemas.openxmlformats.org/officeDocument/2006/relationships/image" Target="../media/image46.png"/><Relationship Id="rId40" Type="http://schemas.microsoft.com/office/2007/relationships/hdphoto" Target="../media/hdphoto6.wdp"/><Relationship Id="rId45" Type="http://schemas.openxmlformats.org/officeDocument/2006/relationships/image" Target="../media/image63.png"/><Relationship Id="rId53" Type="http://schemas.openxmlformats.org/officeDocument/2006/relationships/image" Target="../media/image55.png"/><Relationship Id="rId58" Type="http://schemas.microsoft.com/office/2007/relationships/hdphoto" Target="../media/hdphoto15.wdp"/><Relationship Id="rId66" Type="http://schemas.openxmlformats.org/officeDocument/2006/relationships/image" Target="../media/image80.png"/><Relationship Id="rId5" Type="http://schemas.openxmlformats.org/officeDocument/2006/relationships/image" Target="../media/image7.jpeg"/><Relationship Id="rId61" Type="http://schemas.openxmlformats.org/officeDocument/2006/relationships/image" Target="../media/image75.png"/><Relationship Id="rId19" Type="http://schemas.openxmlformats.org/officeDocument/2006/relationships/image" Target="../media/image32.jpeg"/><Relationship Id="rId14" Type="http://schemas.openxmlformats.org/officeDocument/2006/relationships/image" Target="../media/image16.png"/><Relationship Id="rId22" Type="http://schemas.openxmlformats.org/officeDocument/2006/relationships/image" Target="../media/image35.jpeg"/><Relationship Id="rId27" Type="http://schemas.openxmlformats.org/officeDocument/2006/relationships/image" Target="../media/image42.png"/><Relationship Id="rId30" Type="http://schemas.microsoft.com/office/2007/relationships/hdphoto" Target="../media/hdphoto1.wdp"/><Relationship Id="rId35" Type="http://schemas.openxmlformats.org/officeDocument/2006/relationships/image" Target="../media/image45.png"/><Relationship Id="rId43" Type="http://schemas.openxmlformats.org/officeDocument/2006/relationships/image" Target="../media/image50.png"/><Relationship Id="rId48" Type="http://schemas.microsoft.com/office/2007/relationships/hdphoto" Target="../media/hdphoto10.wdp"/><Relationship Id="rId56" Type="http://schemas.microsoft.com/office/2007/relationships/hdphoto" Target="../media/hdphoto14.wdp"/><Relationship Id="rId64" Type="http://schemas.openxmlformats.org/officeDocument/2006/relationships/image" Target="../media/image78.png"/><Relationship Id="rId69" Type="http://schemas.openxmlformats.org/officeDocument/2006/relationships/image" Target="../media/image26.png"/><Relationship Id="rId8" Type="http://schemas.openxmlformats.org/officeDocument/2006/relationships/image" Target="../media/image10.png"/><Relationship Id="rId51" Type="http://schemas.openxmlformats.org/officeDocument/2006/relationships/image" Target="../media/image54.png"/><Relationship Id="rId72" Type="http://schemas.openxmlformats.org/officeDocument/2006/relationships/image" Target="../media/image62.png"/><Relationship Id="rId3" Type="http://schemas.openxmlformats.org/officeDocument/2006/relationships/image" Target="../media/image4.jpeg"/><Relationship Id="rId12" Type="http://schemas.openxmlformats.org/officeDocument/2006/relationships/image" Target="../media/image14.png"/><Relationship Id="rId17" Type="http://schemas.openxmlformats.org/officeDocument/2006/relationships/image" Target="../media/image30.jpeg"/><Relationship Id="rId25" Type="http://schemas.openxmlformats.org/officeDocument/2006/relationships/image" Target="../media/image40.png"/><Relationship Id="rId33" Type="http://schemas.openxmlformats.org/officeDocument/2006/relationships/image" Target="../media/image44.png"/><Relationship Id="rId38" Type="http://schemas.microsoft.com/office/2007/relationships/hdphoto" Target="../media/hdphoto4.wdp"/><Relationship Id="rId46" Type="http://schemas.microsoft.com/office/2007/relationships/hdphoto" Target="../media/hdphoto17.wdp"/><Relationship Id="rId59" Type="http://schemas.openxmlformats.org/officeDocument/2006/relationships/image" Target="../media/image73.png"/><Relationship Id="rId67" Type="http://schemas.openxmlformats.org/officeDocument/2006/relationships/image" Target="../media/image81.png"/><Relationship Id="rId20" Type="http://schemas.openxmlformats.org/officeDocument/2006/relationships/image" Target="../media/image33.jpeg"/><Relationship Id="rId41" Type="http://schemas.openxmlformats.org/officeDocument/2006/relationships/image" Target="../media/image49.png"/><Relationship Id="rId54" Type="http://schemas.microsoft.com/office/2007/relationships/hdphoto" Target="../media/hdphoto13.wdp"/><Relationship Id="rId62" Type="http://schemas.openxmlformats.org/officeDocument/2006/relationships/image" Target="../media/image76.png"/><Relationship Id="rId70" Type="http://schemas.openxmlformats.org/officeDocument/2006/relationships/image" Target="../media/image8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5" Type="http://schemas.openxmlformats.org/officeDocument/2006/relationships/image" Target="../media/image28.jpeg"/><Relationship Id="rId23" Type="http://schemas.openxmlformats.org/officeDocument/2006/relationships/image" Target="../media/image36.jpeg"/><Relationship Id="rId28" Type="http://schemas.openxmlformats.org/officeDocument/2006/relationships/image" Target="../media/image72.png"/><Relationship Id="rId36" Type="http://schemas.microsoft.com/office/2007/relationships/hdphoto" Target="../media/hdphoto3.wdp"/><Relationship Id="rId49" Type="http://schemas.openxmlformats.org/officeDocument/2006/relationships/image" Target="../media/image53.png"/><Relationship Id="rId57" Type="http://schemas.openxmlformats.org/officeDocument/2006/relationships/image" Target="../media/image57.png"/><Relationship Id="rId10" Type="http://schemas.openxmlformats.org/officeDocument/2006/relationships/image" Target="../media/image12.png"/><Relationship Id="rId31" Type="http://schemas.openxmlformats.org/officeDocument/2006/relationships/image" Target="../media/image59.png"/><Relationship Id="rId44" Type="http://schemas.microsoft.com/office/2007/relationships/hdphoto" Target="../media/hdphoto8.wdp"/><Relationship Id="rId52" Type="http://schemas.microsoft.com/office/2007/relationships/hdphoto" Target="../media/hdphoto12.wdp"/><Relationship Id="rId60" Type="http://schemas.openxmlformats.org/officeDocument/2006/relationships/image" Target="../media/image74.png"/><Relationship Id="rId65" Type="http://schemas.openxmlformats.org/officeDocument/2006/relationships/image" Target="../media/image79.png"/><Relationship Id="rId4" Type="http://schemas.openxmlformats.org/officeDocument/2006/relationships/image" Target="../media/image5.jpeg"/><Relationship Id="rId9" Type="http://schemas.openxmlformats.org/officeDocument/2006/relationships/image" Target="../media/image11.png"/><Relationship Id="rId13" Type="http://schemas.openxmlformats.org/officeDocument/2006/relationships/image" Target="../media/image15.png"/><Relationship Id="rId18" Type="http://schemas.openxmlformats.org/officeDocument/2006/relationships/image" Target="../media/image6.jpeg"/><Relationship Id="rId39" Type="http://schemas.openxmlformats.org/officeDocument/2006/relationships/image" Target="../media/image48.png"/><Relationship Id="rId34" Type="http://schemas.microsoft.com/office/2007/relationships/hdphoto" Target="../media/hdphoto2.wdp"/><Relationship Id="rId50" Type="http://schemas.microsoft.com/office/2007/relationships/hdphoto" Target="../media/hdphoto11.wdp"/><Relationship Id="rId55" Type="http://schemas.openxmlformats.org/officeDocument/2006/relationships/image" Target="../media/image56.png"/></Relationships>
</file>

<file path=ppt/slides/_rels/slide6.xml.rels><?xml version="1.0" encoding="UTF-8" standalone="yes"?>
<Relationships xmlns="http://schemas.openxmlformats.org/package/2006/relationships"><Relationship Id="rId26" Type="http://schemas.openxmlformats.org/officeDocument/2006/relationships/image" Target="../media/image41.png"/><Relationship Id="rId21" Type="http://schemas.openxmlformats.org/officeDocument/2006/relationships/image" Target="../media/image34.jpeg"/><Relationship Id="rId42" Type="http://schemas.microsoft.com/office/2007/relationships/hdphoto" Target="../media/hdphoto7.wdp"/><Relationship Id="rId47" Type="http://schemas.openxmlformats.org/officeDocument/2006/relationships/image" Target="../media/image52.png"/><Relationship Id="rId63" Type="http://schemas.openxmlformats.org/officeDocument/2006/relationships/image" Target="../media/image77.png"/><Relationship Id="rId68" Type="http://schemas.openxmlformats.org/officeDocument/2006/relationships/image" Target="../media/image82.png"/><Relationship Id="rId7" Type="http://schemas.openxmlformats.org/officeDocument/2006/relationships/image" Target="../media/image9.png"/><Relationship Id="rId71" Type="http://schemas.openxmlformats.org/officeDocument/2006/relationships/image" Target="../media/image84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9.jpeg"/><Relationship Id="rId29" Type="http://schemas.openxmlformats.org/officeDocument/2006/relationships/image" Target="../media/image43.png"/><Relationship Id="rId11" Type="http://schemas.openxmlformats.org/officeDocument/2006/relationships/image" Target="../media/image13.png"/><Relationship Id="rId24" Type="http://schemas.openxmlformats.org/officeDocument/2006/relationships/image" Target="../media/image58.png"/><Relationship Id="rId32" Type="http://schemas.microsoft.com/office/2007/relationships/hdphoto" Target="../media/hdphoto16.wdp"/><Relationship Id="rId37" Type="http://schemas.openxmlformats.org/officeDocument/2006/relationships/image" Target="../media/image46.png"/><Relationship Id="rId40" Type="http://schemas.microsoft.com/office/2007/relationships/hdphoto" Target="../media/hdphoto6.wdp"/><Relationship Id="rId45" Type="http://schemas.openxmlformats.org/officeDocument/2006/relationships/image" Target="../media/image63.png"/><Relationship Id="rId53" Type="http://schemas.openxmlformats.org/officeDocument/2006/relationships/image" Target="../media/image55.png"/><Relationship Id="rId58" Type="http://schemas.microsoft.com/office/2007/relationships/hdphoto" Target="../media/hdphoto15.wdp"/><Relationship Id="rId66" Type="http://schemas.openxmlformats.org/officeDocument/2006/relationships/image" Target="../media/image80.png"/><Relationship Id="rId5" Type="http://schemas.openxmlformats.org/officeDocument/2006/relationships/image" Target="../media/image7.jpeg"/><Relationship Id="rId61" Type="http://schemas.openxmlformats.org/officeDocument/2006/relationships/image" Target="../media/image75.png"/><Relationship Id="rId19" Type="http://schemas.openxmlformats.org/officeDocument/2006/relationships/image" Target="../media/image32.jpeg"/><Relationship Id="rId14" Type="http://schemas.openxmlformats.org/officeDocument/2006/relationships/image" Target="../media/image16.png"/><Relationship Id="rId22" Type="http://schemas.openxmlformats.org/officeDocument/2006/relationships/image" Target="../media/image35.jpeg"/><Relationship Id="rId27" Type="http://schemas.openxmlformats.org/officeDocument/2006/relationships/image" Target="../media/image42.png"/><Relationship Id="rId30" Type="http://schemas.microsoft.com/office/2007/relationships/hdphoto" Target="../media/hdphoto1.wdp"/><Relationship Id="rId35" Type="http://schemas.openxmlformats.org/officeDocument/2006/relationships/image" Target="../media/image45.png"/><Relationship Id="rId43" Type="http://schemas.openxmlformats.org/officeDocument/2006/relationships/image" Target="../media/image50.png"/><Relationship Id="rId48" Type="http://schemas.microsoft.com/office/2007/relationships/hdphoto" Target="../media/hdphoto10.wdp"/><Relationship Id="rId56" Type="http://schemas.microsoft.com/office/2007/relationships/hdphoto" Target="../media/hdphoto14.wdp"/><Relationship Id="rId64" Type="http://schemas.openxmlformats.org/officeDocument/2006/relationships/image" Target="../media/image78.png"/><Relationship Id="rId69" Type="http://schemas.openxmlformats.org/officeDocument/2006/relationships/image" Target="../media/image26.png"/><Relationship Id="rId8" Type="http://schemas.openxmlformats.org/officeDocument/2006/relationships/image" Target="../media/image10.png"/><Relationship Id="rId51" Type="http://schemas.openxmlformats.org/officeDocument/2006/relationships/image" Target="../media/image54.png"/><Relationship Id="rId72" Type="http://schemas.openxmlformats.org/officeDocument/2006/relationships/image" Target="../media/image62.png"/><Relationship Id="rId3" Type="http://schemas.openxmlformats.org/officeDocument/2006/relationships/image" Target="../media/image4.jpeg"/><Relationship Id="rId12" Type="http://schemas.openxmlformats.org/officeDocument/2006/relationships/image" Target="../media/image14.png"/><Relationship Id="rId17" Type="http://schemas.openxmlformats.org/officeDocument/2006/relationships/image" Target="../media/image30.jpeg"/><Relationship Id="rId25" Type="http://schemas.openxmlformats.org/officeDocument/2006/relationships/image" Target="../media/image40.png"/><Relationship Id="rId33" Type="http://schemas.openxmlformats.org/officeDocument/2006/relationships/image" Target="../media/image44.png"/><Relationship Id="rId38" Type="http://schemas.microsoft.com/office/2007/relationships/hdphoto" Target="../media/hdphoto4.wdp"/><Relationship Id="rId46" Type="http://schemas.microsoft.com/office/2007/relationships/hdphoto" Target="../media/hdphoto17.wdp"/><Relationship Id="rId59" Type="http://schemas.openxmlformats.org/officeDocument/2006/relationships/image" Target="../media/image73.png"/><Relationship Id="rId67" Type="http://schemas.openxmlformats.org/officeDocument/2006/relationships/image" Target="../media/image81.png"/><Relationship Id="rId20" Type="http://schemas.openxmlformats.org/officeDocument/2006/relationships/image" Target="../media/image33.jpeg"/><Relationship Id="rId41" Type="http://schemas.openxmlformats.org/officeDocument/2006/relationships/image" Target="../media/image49.png"/><Relationship Id="rId54" Type="http://schemas.microsoft.com/office/2007/relationships/hdphoto" Target="../media/hdphoto13.wdp"/><Relationship Id="rId62" Type="http://schemas.openxmlformats.org/officeDocument/2006/relationships/image" Target="../media/image76.png"/><Relationship Id="rId70" Type="http://schemas.openxmlformats.org/officeDocument/2006/relationships/image" Target="../media/image8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5" Type="http://schemas.openxmlformats.org/officeDocument/2006/relationships/image" Target="../media/image28.jpeg"/><Relationship Id="rId23" Type="http://schemas.openxmlformats.org/officeDocument/2006/relationships/image" Target="../media/image36.jpeg"/><Relationship Id="rId28" Type="http://schemas.openxmlformats.org/officeDocument/2006/relationships/image" Target="../media/image72.png"/><Relationship Id="rId36" Type="http://schemas.microsoft.com/office/2007/relationships/hdphoto" Target="../media/hdphoto3.wdp"/><Relationship Id="rId49" Type="http://schemas.openxmlformats.org/officeDocument/2006/relationships/image" Target="../media/image53.png"/><Relationship Id="rId57" Type="http://schemas.openxmlformats.org/officeDocument/2006/relationships/image" Target="../media/image57.png"/><Relationship Id="rId10" Type="http://schemas.openxmlformats.org/officeDocument/2006/relationships/image" Target="../media/image12.png"/><Relationship Id="rId31" Type="http://schemas.openxmlformats.org/officeDocument/2006/relationships/image" Target="../media/image59.png"/><Relationship Id="rId44" Type="http://schemas.microsoft.com/office/2007/relationships/hdphoto" Target="../media/hdphoto8.wdp"/><Relationship Id="rId52" Type="http://schemas.microsoft.com/office/2007/relationships/hdphoto" Target="../media/hdphoto12.wdp"/><Relationship Id="rId60" Type="http://schemas.openxmlformats.org/officeDocument/2006/relationships/image" Target="../media/image74.png"/><Relationship Id="rId65" Type="http://schemas.openxmlformats.org/officeDocument/2006/relationships/image" Target="../media/image79.png"/><Relationship Id="rId4" Type="http://schemas.openxmlformats.org/officeDocument/2006/relationships/image" Target="../media/image5.jpeg"/><Relationship Id="rId9" Type="http://schemas.openxmlformats.org/officeDocument/2006/relationships/image" Target="../media/image11.png"/><Relationship Id="rId13" Type="http://schemas.openxmlformats.org/officeDocument/2006/relationships/image" Target="../media/image15.png"/><Relationship Id="rId18" Type="http://schemas.openxmlformats.org/officeDocument/2006/relationships/image" Target="../media/image6.jpeg"/><Relationship Id="rId39" Type="http://schemas.openxmlformats.org/officeDocument/2006/relationships/image" Target="../media/image48.png"/><Relationship Id="rId34" Type="http://schemas.microsoft.com/office/2007/relationships/hdphoto" Target="../media/hdphoto2.wdp"/><Relationship Id="rId50" Type="http://schemas.microsoft.com/office/2007/relationships/hdphoto" Target="../media/hdphoto11.wdp"/><Relationship Id="rId55" Type="http://schemas.openxmlformats.org/officeDocument/2006/relationships/image" Target="../media/image56.png"/></Relationships>
</file>

<file path=ppt/slides/_rels/slide7.xml.rels><?xml version="1.0" encoding="UTF-8" standalone="yes"?>
<Relationships xmlns="http://schemas.openxmlformats.org/package/2006/relationships"><Relationship Id="rId26" Type="http://schemas.openxmlformats.org/officeDocument/2006/relationships/image" Target="../media/image40.png"/><Relationship Id="rId21" Type="http://schemas.openxmlformats.org/officeDocument/2006/relationships/image" Target="../media/image30.jpeg"/><Relationship Id="rId42" Type="http://schemas.openxmlformats.org/officeDocument/2006/relationships/image" Target="../media/image48.png"/><Relationship Id="rId47" Type="http://schemas.microsoft.com/office/2007/relationships/hdphoto" Target="../media/hdphoto8.wdp"/><Relationship Id="rId63" Type="http://schemas.microsoft.com/office/2007/relationships/hdphoto" Target="../media/hdphoto15.wdp"/><Relationship Id="rId68" Type="http://schemas.openxmlformats.org/officeDocument/2006/relationships/image" Target="../media/image88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4.png"/><Relationship Id="rId29" Type="http://schemas.openxmlformats.org/officeDocument/2006/relationships/image" Target="../media/image72.png"/><Relationship Id="rId11" Type="http://schemas.openxmlformats.org/officeDocument/2006/relationships/image" Target="../media/image9.png"/><Relationship Id="rId24" Type="http://schemas.openxmlformats.org/officeDocument/2006/relationships/image" Target="../media/image58.png"/><Relationship Id="rId32" Type="http://schemas.openxmlformats.org/officeDocument/2006/relationships/image" Target="../media/image59.png"/><Relationship Id="rId37" Type="http://schemas.microsoft.com/office/2007/relationships/hdphoto" Target="../media/hdphoto3.wdp"/><Relationship Id="rId40" Type="http://schemas.openxmlformats.org/officeDocument/2006/relationships/image" Target="../media/image47.png"/><Relationship Id="rId45" Type="http://schemas.microsoft.com/office/2007/relationships/hdphoto" Target="../media/hdphoto7.wdp"/><Relationship Id="rId53" Type="http://schemas.microsoft.com/office/2007/relationships/hdphoto" Target="../media/hdphoto10.wdp"/><Relationship Id="rId58" Type="http://schemas.openxmlformats.org/officeDocument/2006/relationships/image" Target="../media/image55.png"/><Relationship Id="rId66" Type="http://schemas.openxmlformats.org/officeDocument/2006/relationships/image" Target="../media/image86.png"/><Relationship Id="rId74" Type="http://schemas.openxmlformats.org/officeDocument/2006/relationships/image" Target="../media/image67.png"/><Relationship Id="rId5" Type="http://schemas.openxmlformats.org/officeDocument/2006/relationships/image" Target="../media/image36.jpeg"/><Relationship Id="rId61" Type="http://schemas.microsoft.com/office/2007/relationships/hdphoto" Target="../media/hdphoto14.wdp"/><Relationship Id="rId19" Type="http://schemas.openxmlformats.org/officeDocument/2006/relationships/image" Target="../media/image28.jpeg"/><Relationship Id="rId14" Type="http://schemas.openxmlformats.org/officeDocument/2006/relationships/image" Target="../media/image12.png"/><Relationship Id="rId22" Type="http://schemas.openxmlformats.org/officeDocument/2006/relationships/image" Target="../media/image33.jpeg"/><Relationship Id="rId27" Type="http://schemas.openxmlformats.org/officeDocument/2006/relationships/image" Target="../media/image41.png"/><Relationship Id="rId30" Type="http://schemas.openxmlformats.org/officeDocument/2006/relationships/image" Target="../media/image43.png"/><Relationship Id="rId35" Type="http://schemas.microsoft.com/office/2007/relationships/hdphoto" Target="../media/hdphoto2.wdp"/><Relationship Id="rId43" Type="http://schemas.microsoft.com/office/2007/relationships/hdphoto" Target="../media/hdphoto6.wdp"/><Relationship Id="rId48" Type="http://schemas.openxmlformats.org/officeDocument/2006/relationships/image" Target="../media/image51.png"/><Relationship Id="rId56" Type="http://schemas.openxmlformats.org/officeDocument/2006/relationships/image" Target="../media/image54.png"/><Relationship Id="rId64" Type="http://schemas.openxmlformats.org/officeDocument/2006/relationships/image" Target="../media/image71.png"/><Relationship Id="rId69" Type="http://schemas.openxmlformats.org/officeDocument/2006/relationships/image" Target="../media/image89.png"/><Relationship Id="rId8" Type="http://schemas.openxmlformats.org/officeDocument/2006/relationships/image" Target="../media/image6.jpeg"/><Relationship Id="rId51" Type="http://schemas.microsoft.com/office/2007/relationships/hdphoto" Target="../media/hdphoto17.wdp"/><Relationship Id="rId72" Type="http://schemas.openxmlformats.org/officeDocument/2006/relationships/image" Target="../media/image92.png"/><Relationship Id="rId3" Type="http://schemas.openxmlformats.org/officeDocument/2006/relationships/image" Target="../media/image32.jpe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39.png"/><Relationship Id="rId33" Type="http://schemas.microsoft.com/office/2007/relationships/hdphoto" Target="../media/hdphoto16.wdp"/><Relationship Id="rId38" Type="http://schemas.openxmlformats.org/officeDocument/2006/relationships/image" Target="../media/image46.png"/><Relationship Id="rId46" Type="http://schemas.openxmlformats.org/officeDocument/2006/relationships/image" Target="../media/image50.png"/><Relationship Id="rId59" Type="http://schemas.microsoft.com/office/2007/relationships/hdphoto" Target="../media/hdphoto13.wdp"/><Relationship Id="rId67" Type="http://schemas.openxmlformats.org/officeDocument/2006/relationships/image" Target="../media/image87.png"/><Relationship Id="rId20" Type="http://schemas.openxmlformats.org/officeDocument/2006/relationships/image" Target="../media/image29.jpeg"/><Relationship Id="rId41" Type="http://schemas.microsoft.com/office/2007/relationships/hdphoto" Target="../media/hdphoto5.wdp"/><Relationship Id="rId54" Type="http://schemas.openxmlformats.org/officeDocument/2006/relationships/image" Target="../media/image53.png"/><Relationship Id="rId62" Type="http://schemas.openxmlformats.org/officeDocument/2006/relationships/image" Target="../media/image57.png"/><Relationship Id="rId70" Type="http://schemas.openxmlformats.org/officeDocument/2006/relationships/image" Target="../media/image90.png"/><Relationship Id="rId75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5" Type="http://schemas.openxmlformats.org/officeDocument/2006/relationships/image" Target="../media/image13.png"/><Relationship Id="rId23" Type="http://schemas.openxmlformats.org/officeDocument/2006/relationships/image" Target="../media/image34.jpeg"/><Relationship Id="rId28" Type="http://schemas.openxmlformats.org/officeDocument/2006/relationships/image" Target="../media/image42.png"/><Relationship Id="rId36" Type="http://schemas.openxmlformats.org/officeDocument/2006/relationships/image" Target="../media/image45.png"/><Relationship Id="rId49" Type="http://schemas.microsoft.com/office/2007/relationships/hdphoto" Target="../media/hdphoto9.wdp"/><Relationship Id="rId57" Type="http://schemas.microsoft.com/office/2007/relationships/hdphoto" Target="../media/hdphoto12.wdp"/><Relationship Id="rId10" Type="http://schemas.openxmlformats.org/officeDocument/2006/relationships/image" Target="../media/image8.jpeg"/><Relationship Id="rId31" Type="http://schemas.microsoft.com/office/2007/relationships/hdphoto" Target="../media/hdphoto1.wdp"/><Relationship Id="rId44" Type="http://schemas.openxmlformats.org/officeDocument/2006/relationships/image" Target="../media/image49.png"/><Relationship Id="rId52" Type="http://schemas.openxmlformats.org/officeDocument/2006/relationships/image" Target="../media/image52.png"/><Relationship Id="rId60" Type="http://schemas.openxmlformats.org/officeDocument/2006/relationships/image" Target="../media/image56.png"/><Relationship Id="rId65" Type="http://schemas.openxmlformats.org/officeDocument/2006/relationships/image" Target="../media/image85.png"/><Relationship Id="rId73" Type="http://schemas.openxmlformats.org/officeDocument/2006/relationships/image" Target="../media/image66.png"/><Relationship Id="rId4" Type="http://schemas.openxmlformats.org/officeDocument/2006/relationships/image" Target="../media/image35.jpeg"/><Relationship Id="rId9" Type="http://schemas.openxmlformats.org/officeDocument/2006/relationships/image" Target="../media/image7.jpe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9" Type="http://schemas.microsoft.com/office/2007/relationships/hdphoto" Target="../media/hdphoto4.wdp"/><Relationship Id="rId34" Type="http://schemas.openxmlformats.org/officeDocument/2006/relationships/image" Target="../media/image44.png"/><Relationship Id="rId50" Type="http://schemas.openxmlformats.org/officeDocument/2006/relationships/image" Target="../media/image63.png"/><Relationship Id="rId55" Type="http://schemas.microsoft.com/office/2007/relationships/hdphoto" Target="../media/hdphoto11.wdp"/><Relationship Id="rId7" Type="http://schemas.openxmlformats.org/officeDocument/2006/relationships/image" Target="../media/image5.jpeg"/><Relationship Id="rId71" Type="http://schemas.openxmlformats.org/officeDocument/2006/relationships/image" Target="../media/image91.png"/></Relationships>
</file>

<file path=ppt/slides/_rels/slide8.xml.rels><?xml version="1.0" encoding="UTF-8" standalone="yes"?>
<Relationships xmlns="http://schemas.openxmlformats.org/package/2006/relationships"><Relationship Id="rId26" Type="http://schemas.openxmlformats.org/officeDocument/2006/relationships/image" Target="../media/image40.png"/><Relationship Id="rId21" Type="http://schemas.openxmlformats.org/officeDocument/2006/relationships/image" Target="../media/image30.jpeg"/><Relationship Id="rId42" Type="http://schemas.openxmlformats.org/officeDocument/2006/relationships/image" Target="../media/image48.png"/><Relationship Id="rId47" Type="http://schemas.microsoft.com/office/2007/relationships/hdphoto" Target="../media/hdphoto8.wdp"/><Relationship Id="rId63" Type="http://schemas.microsoft.com/office/2007/relationships/hdphoto" Target="../media/hdphoto15.wdp"/><Relationship Id="rId68" Type="http://schemas.openxmlformats.org/officeDocument/2006/relationships/image" Target="../media/image88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4.png"/><Relationship Id="rId29" Type="http://schemas.openxmlformats.org/officeDocument/2006/relationships/image" Target="../media/image72.png"/><Relationship Id="rId11" Type="http://schemas.openxmlformats.org/officeDocument/2006/relationships/image" Target="../media/image9.png"/><Relationship Id="rId24" Type="http://schemas.openxmlformats.org/officeDocument/2006/relationships/image" Target="../media/image58.png"/><Relationship Id="rId32" Type="http://schemas.openxmlformats.org/officeDocument/2006/relationships/image" Target="../media/image59.png"/><Relationship Id="rId37" Type="http://schemas.microsoft.com/office/2007/relationships/hdphoto" Target="../media/hdphoto3.wdp"/><Relationship Id="rId40" Type="http://schemas.openxmlformats.org/officeDocument/2006/relationships/image" Target="../media/image47.png"/><Relationship Id="rId45" Type="http://schemas.microsoft.com/office/2007/relationships/hdphoto" Target="../media/hdphoto7.wdp"/><Relationship Id="rId53" Type="http://schemas.microsoft.com/office/2007/relationships/hdphoto" Target="../media/hdphoto10.wdp"/><Relationship Id="rId58" Type="http://schemas.openxmlformats.org/officeDocument/2006/relationships/image" Target="../media/image55.png"/><Relationship Id="rId66" Type="http://schemas.openxmlformats.org/officeDocument/2006/relationships/image" Target="../media/image86.png"/><Relationship Id="rId74" Type="http://schemas.openxmlformats.org/officeDocument/2006/relationships/image" Target="../media/image67.png"/><Relationship Id="rId5" Type="http://schemas.openxmlformats.org/officeDocument/2006/relationships/image" Target="../media/image36.jpeg"/><Relationship Id="rId61" Type="http://schemas.microsoft.com/office/2007/relationships/hdphoto" Target="../media/hdphoto14.wdp"/><Relationship Id="rId19" Type="http://schemas.openxmlformats.org/officeDocument/2006/relationships/image" Target="../media/image28.jpeg"/><Relationship Id="rId14" Type="http://schemas.openxmlformats.org/officeDocument/2006/relationships/image" Target="../media/image12.png"/><Relationship Id="rId22" Type="http://schemas.openxmlformats.org/officeDocument/2006/relationships/image" Target="../media/image33.jpeg"/><Relationship Id="rId27" Type="http://schemas.openxmlformats.org/officeDocument/2006/relationships/image" Target="../media/image41.png"/><Relationship Id="rId30" Type="http://schemas.openxmlformats.org/officeDocument/2006/relationships/image" Target="../media/image43.png"/><Relationship Id="rId35" Type="http://schemas.microsoft.com/office/2007/relationships/hdphoto" Target="../media/hdphoto2.wdp"/><Relationship Id="rId43" Type="http://schemas.microsoft.com/office/2007/relationships/hdphoto" Target="../media/hdphoto6.wdp"/><Relationship Id="rId48" Type="http://schemas.openxmlformats.org/officeDocument/2006/relationships/image" Target="../media/image51.png"/><Relationship Id="rId56" Type="http://schemas.openxmlformats.org/officeDocument/2006/relationships/image" Target="../media/image54.png"/><Relationship Id="rId64" Type="http://schemas.openxmlformats.org/officeDocument/2006/relationships/image" Target="../media/image71.png"/><Relationship Id="rId69" Type="http://schemas.openxmlformats.org/officeDocument/2006/relationships/image" Target="../media/image89.png"/><Relationship Id="rId8" Type="http://schemas.openxmlformats.org/officeDocument/2006/relationships/image" Target="../media/image6.jpeg"/><Relationship Id="rId51" Type="http://schemas.microsoft.com/office/2007/relationships/hdphoto" Target="../media/hdphoto17.wdp"/><Relationship Id="rId72" Type="http://schemas.openxmlformats.org/officeDocument/2006/relationships/image" Target="../media/image92.png"/><Relationship Id="rId3" Type="http://schemas.openxmlformats.org/officeDocument/2006/relationships/image" Target="../media/image32.jpe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39.png"/><Relationship Id="rId33" Type="http://schemas.microsoft.com/office/2007/relationships/hdphoto" Target="../media/hdphoto16.wdp"/><Relationship Id="rId38" Type="http://schemas.openxmlformats.org/officeDocument/2006/relationships/image" Target="../media/image46.png"/><Relationship Id="rId46" Type="http://schemas.openxmlformats.org/officeDocument/2006/relationships/image" Target="../media/image50.png"/><Relationship Id="rId59" Type="http://schemas.microsoft.com/office/2007/relationships/hdphoto" Target="../media/hdphoto13.wdp"/><Relationship Id="rId67" Type="http://schemas.openxmlformats.org/officeDocument/2006/relationships/image" Target="../media/image87.png"/><Relationship Id="rId20" Type="http://schemas.openxmlformats.org/officeDocument/2006/relationships/image" Target="../media/image29.jpeg"/><Relationship Id="rId41" Type="http://schemas.microsoft.com/office/2007/relationships/hdphoto" Target="../media/hdphoto5.wdp"/><Relationship Id="rId54" Type="http://schemas.openxmlformats.org/officeDocument/2006/relationships/image" Target="../media/image53.png"/><Relationship Id="rId62" Type="http://schemas.openxmlformats.org/officeDocument/2006/relationships/image" Target="../media/image57.png"/><Relationship Id="rId70" Type="http://schemas.openxmlformats.org/officeDocument/2006/relationships/image" Target="../media/image90.png"/><Relationship Id="rId75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5" Type="http://schemas.openxmlformats.org/officeDocument/2006/relationships/image" Target="../media/image13.png"/><Relationship Id="rId23" Type="http://schemas.openxmlformats.org/officeDocument/2006/relationships/image" Target="../media/image34.jpeg"/><Relationship Id="rId28" Type="http://schemas.openxmlformats.org/officeDocument/2006/relationships/image" Target="../media/image42.png"/><Relationship Id="rId36" Type="http://schemas.openxmlformats.org/officeDocument/2006/relationships/image" Target="../media/image45.png"/><Relationship Id="rId49" Type="http://schemas.microsoft.com/office/2007/relationships/hdphoto" Target="../media/hdphoto9.wdp"/><Relationship Id="rId57" Type="http://schemas.microsoft.com/office/2007/relationships/hdphoto" Target="../media/hdphoto12.wdp"/><Relationship Id="rId10" Type="http://schemas.openxmlformats.org/officeDocument/2006/relationships/image" Target="../media/image8.jpeg"/><Relationship Id="rId31" Type="http://schemas.microsoft.com/office/2007/relationships/hdphoto" Target="../media/hdphoto1.wdp"/><Relationship Id="rId44" Type="http://schemas.openxmlformats.org/officeDocument/2006/relationships/image" Target="../media/image49.png"/><Relationship Id="rId52" Type="http://schemas.openxmlformats.org/officeDocument/2006/relationships/image" Target="../media/image52.png"/><Relationship Id="rId60" Type="http://schemas.openxmlformats.org/officeDocument/2006/relationships/image" Target="../media/image56.png"/><Relationship Id="rId65" Type="http://schemas.openxmlformats.org/officeDocument/2006/relationships/image" Target="../media/image85.png"/><Relationship Id="rId73" Type="http://schemas.openxmlformats.org/officeDocument/2006/relationships/image" Target="../media/image66.png"/><Relationship Id="rId4" Type="http://schemas.openxmlformats.org/officeDocument/2006/relationships/image" Target="../media/image35.jpeg"/><Relationship Id="rId9" Type="http://schemas.openxmlformats.org/officeDocument/2006/relationships/image" Target="../media/image7.jpe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9" Type="http://schemas.microsoft.com/office/2007/relationships/hdphoto" Target="../media/hdphoto4.wdp"/><Relationship Id="rId34" Type="http://schemas.openxmlformats.org/officeDocument/2006/relationships/image" Target="../media/image44.png"/><Relationship Id="rId50" Type="http://schemas.openxmlformats.org/officeDocument/2006/relationships/image" Target="../media/image63.png"/><Relationship Id="rId55" Type="http://schemas.microsoft.com/office/2007/relationships/hdphoto" Target="../media/hdphoto11.wdp"/><Relationship Id="rId7" Type="http://schemas.openxmlformats.org/officeDocument/2006/relationships/image" Target="../media/image5.jpeg"/><Relationship Id="rId71" Type="http://schemas.openxmlformats.org/officeDocument/2006/relationships/image" Target="../media/image91.png"/></Relationships>
</file>

<file path=ppt/slides/_rels/slide9.xml.rels><?xml version="1.0" encoding="UTF-8" standalone="yes"?>
<Relationships xmlns="http://schemas.openxmlformats.org/package/2006/relationships"><Relationship Id="rId26" Type="http://schemas.openxmlformats.org/officeDocument/2006/relationships/image" Target="../media/image43.png"/><Relationship Id="rId21" Type="http://schemas.openxmlformats.org/officeDocument/2006/relationships/image" Target="../media/image35.jpeg"/><Relationship Id="rId42" Type="http://schemas.openxmlformats.org/officeDocument/2006/relationships/image" Target="../media/image50.png"/><Relationship Id="rId47" Type="http://schemas.microsoft.com/office/2007/relationships/hdphoto" Target="../media/hdphoto17.wdp"/><Relationship Id="rId63" Type="http://schemas.openxmlformats.org/officeDocument/2006/relationships/image" Target="../media/image93.png"/><Relationship Id="rId68" Type="http://schemas.openxmlformats.org/officeDocument/2006/relationships/image" Target="../media/image97.png"/><Relationship Id="rId16" Type="http://schemas.openxmlformats.org/officeDocument/2006/relationships/image" Target="../media/image29.jpeg"/><Relationship Id="rId11" Type="http://schemas.openxmlformats.org/officeDocument/2006/relationships/image" Target="../media/image13.png"/><Relationship Id="rId24" Type="http://schemas.openxmlformats.org/officeDocument/2006/relationships/image" Target="../media/image41.png"/><Relationship Id="rId32" Type="http://schemas.openxmlformats.org/officeDocument/2006/relationships/image" Target="../media/image45.png"/><Relationship Id="rId37" Type="http://schemas.microsoft.com/office/2007/relationships/hdphoto" Target="../media/hdphoto5.wdp"/><Relationship Id="rId40" Type="http://schemas.openxmlformats.org/officeDocument/2006/relationships/image" Target="../media/image49.png"/><Relationship Id="rId45" Type="http://schemas.microsoft.com/office/2007/relationships/hdphoto" Target="../media/hdphoto9.wdp"/><Relationship Id="rId53" Type="http://schemas.microsoft.com/office/2007/relationships/hdphoto" Target="../media/hdphoto12.wdp"/><Relationship Id="rId58" Type="http://schemas.openxmlformats.org/officeDocument/2006/relationships/image" Target="../media/image57.png"/><Relationship Id="rId66" Type="http://schemas.openxmlformats.org/officeDocument/2006/relationships/image" Target="../media/image95.png"/><Relationship Id="rId74" Type="http://schemas.openxmlformats.org/officeDocument/2006/relationships/image" Target="../media/image6.jpeg"/><Relationship Id="rId5" Type="http://schemas.openxmlformats.org/officeDocument/2006/relationships/image" Target="../media/image7.jpeg"/><Relationship Id="rId61" Type="http://schemas.openxmlformats.org/officeDocument/2006/relationships/image" Target="../media/image37.jpeg"/><Relationship Id="rId19" Type="http://schemas.openxmlformats.org/officeDocument/2006/relationships/image" Target="../media/image33.jpeg"/><Relationship Id="rId14" Type="http://schemas.openxmlformats.org/officeDocument/2006/relationships/image" Target="../media/image16.png"/><Relationship Id="rId22" Type="http://schemas.openxmlformats.org/officeDocument/2006/relationships/image" Target="../media/image36.jpeg"/><Relationship Id="rId27" Type="http://schemas.microsoft.com/office/2007/relationships/hdphoto" Target="../media/hdphoto1.wdp"/><Relationship Id="rId30" Type="http://schemas.openxmlformats.org/officeDocument/2006/relationships/image" Target="../media/image44.png"/><Relationship Id="rId35" Type="http://schemas.microsoft.com/office/2007/relationships/hdphoto" Target="../media/hdphoto4.wdp"/><Relationship Id="rId43" Type="http://schemas.microsoft.com/office/2007/relationships/hdphoto" Target="../media/hdphoto8.wdp"/><Relationship Id="rId48" Type="http://schemas.openxmlformats.org/officeDocument/2006/relationships/image" Target="../media/image52.png"/><Relationship Id="rId56" Type="http://schemas.openxmlformats.org/officeDocument/2006/relationships/image" Target="../media/image56.png"/><Relationship Id="rId64" Type="http://schemas.openxmlformats.org/officeDocument/2006/relationships/image" Target="../media/image94.png"/><Relationship Id="rId69" Type="http://schemas.openxmlformats.org/officeDocument/2006/relationships/image" Target="../media/image98.png"/><Relationship Id="rId77" Type="http://schemas.openxmlformats.org/officeDocument/2006/relationships/image" Target="../media/image27.png"/><Relationship Id="rId8" Type="http://schemas.openxmlformats.org/officeDocument/2006/relationships/image" Target="../media/image10.png"/><Relationship Id="rId51" Type="http://schemas.microsoft.com/office/2007/relationships/hdphoto" Target="../media/hdphoto11.wdp"/><Relationship Id="rId72" Type="http://schemas.openxmlformats.org/officeDocument/2006/relationships/image" Target="../media/image101.png"/><Relationship Id="rId3" Type="http://schemas.openxmlformats.org/officeDocument/2006/relationships/image" Target="../media/image4.jpeg"/><Relationship Id="rId12" Type="http://schemas.openxmlformats.org/officeDocument/2006/relationships/image" Target="../media/image14.png"/><Relationship Id="rId17" Type="http://schemas.openxmlformats.org/officeDocument/2006/relationships/image" Target="../media/image30.jpeg"/><Relationship Id="rId25" Type="http://schemas.openxmlformats.org/officeDocument/2006/relationships/image" Target="../media/image42.png"/><Relationship Id="rId33" Type="http://schemas.microsoft.com/office/2007/relationships/hdphoto" Target="../media/hdphoto3.wdp"/><Relationship Id="rId38" Type="http://schemas.openxmlformats.org/officeDocument/2006/relationships/image" Target="../media/image48.png"/><Relationship Id="rId46" Type="http://schemas.openxmlformats.org/officeDocument/2006/relationships/image" Target="../media/image63.png"/><Relationship Id="rId59" Type="http://schemas.microsoft.com/office/2007/relationships/hdphoto" Target="../media/hdphoto15.wdp"/><Relationship Id="rId67" Type="http://schemas.openxmlformats.org/officeDocument/2006/relationships/image" Target="../media/image96.png"/><Relationship Id="rId20" Type="http://schemas.openxmlformats.org/officeDocument/2006/relationships/image" Target="../media/image34.jpeg"/><Relationship Id="rId41" Type="http://schemas.microsoft.com/office/2007/relationships/hdphoto" Target="../media/hdphoto7.wdp"/><Relationship Id="rId54" Type="http://schemas.openxmlformats.org/officeDocument/2006/relationships/image" Target="../media/image55.png"/><Relationship Id="rId62" Type="http://schemas.openxmlformats.org/officeDocument/2006/relationships/image" Target="../media/image38.jpeg"/><Relationship Id="rId70" Type="http://schemas.openxmlformats.org/officeDocument/2006/relationships/image" Target="../media/image99.png"/><Relationship Id="rId75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5" Type="http://schemas.openxmlformats.org/officeDocument/2006/relationships/image" Target="../media/image28.jpeg"/><Relationship Id="rId23" Type="http://schemas.openxmlformats.org/officeDocument/2006/relationships/image" Target="../media/image40.png"/><Relationship Id="rId28" Type="http://schemas.openxmlformats.org/officeDocument/2006/relationships/image" Target="../media/image59.png"/><Relationship Id="rId36" Type="http://schemas.openxmlformats.org/officeDocument/2006/relationships/image" Target="../media/image47.png"/><Relationship Id="rId49" Type="http://schemas.microsoft.com/office/2007/relationships/hdphoto" Target="../media/hdphoto10.wdp"/><Relationship Id="rId57" Type="http://schemas.microsoft.com/office/2007/relationships/hdphoto" Target="../media/hdphoto14.wdp"/><Relationship Id="rId10" Type="http://schemas.openxmlformats.org/officeDocument/2006/relationships/image" Target="../media/image12.png"/><Relationship Id="rId31" Type="http://schemas.microsoft.com/office/2007/relationships/hdphoto" Target="../media/hdphoto2.wdp"/><Relationship Id="rId44" Type="http://schemas.openxmlformats.org/officeDocument/2006/relationships/image" Target="../media/image51.png"/><Relationship Id="rId52" Type="http://schemas.openxmlformats.org/officeDocument/2006/relationships/image" Target="../media/image54.png"/><Relationship Id="rId60" Type="http://schemas.openxmlformats.org/officeDocument/2006/relationships/image" Target="../media/image31.jpeg"/><Relationship Id="rId65" Type="http://schemas.openxmlformats.org/officeDocument/2006/relationships/image" Target="../media/image72.png"/><Relationship Id="rId73" Type="http://schemas.openxmlformats.org/officeDocument/2006/relationships/image" Target="../media/image102.png"/><Relationship Id="rId78" Type="http://schemas.openxmlformats.org/officeDocument/2006/relationships/image" Target="../media/image62.png"/><Relationship Id="rId4" Type="http://schemas.openxmlformats.org/officeDocument/2006/relationships/image" Target="../media/image5.jpeg"/><Relationship Id="rId9" Type="http://schemas.openxmlformats.org/officeDocument/2006/relationships/image" Target="../media/image11.png"/><Relationship Id="rId13" Type="http://schemas.openxmlformats.org/officeDocument/2006/relationships/image" Target="../media/image15.png"/><Relationship Id="rId18" Type="http://schemas.openxmlformats.org/officeDocument/2006/relationships/image" Target="../media/image32.jpeg"/><Relationship Id="rId39" Type="http://schemas.microsoft.com/office/2007/relationships/hdphoto" Target="../media/hdphoto6.wdp"/><Relationship Id="rId34" Type="http://schemas.openxmlformats.org/officeDocument/2006/relationships/image" Target="../media/image46.png"/><Relationship Id="rId50" Type="http://schemas.openxmlformats.org/officeDocument/2006/relationships/image" Target="../media/image53.png"/><Relationship Id="rId55" Type="http://schemas.microsoft.com/office/2007/relationships/hdphoto" Target="../media/hdphoto13.wdp"/><Relationship Id="rId76" Type="http://schemas.openxmlformats.org/officeDocument/2006/relationships/image" Target="../media/image26.png"/><Relationship Id="rId7" Type="http://schemas.openxmlformats.org/officeDocument/2006/relationships/image" Target="../media/image9.png"/><Relationship Id="rId71" Type="http://schemas.openxmlformats.org/officeDocument/2006/relationships/image" Target="../media/image100.png"/><Relationship Id="rId2" Type="http://schemas.openxmlformats.org/officeDocument/2006/relationships/notesSlide" Target="../notesSlides/notesSlide9.xml"/><Relationship Id="rId29" Type="http://schemas.microsoft.com/office/2007/relationships/hdphoto" Target="../media/hdphoto16.wdp"/></Relationships>
</file>

<file path=ppt/slides/_rels/slide10.xml.rels><?xml version="1.0" encoding="UTF-8" standalone="yes"?>
<Relationships xmlns="http://schemas.openxmlformats.org/package/2006/relationships"><Relationship Id="rId26" Type="http://schemas.openxmlformats.org/officeDocument/2006/relationships/image" Target="../media/image43.png"/><Relationship Id="rId21" Type="http://schemas.openxmlformats.org/officeDocument/2006/relationships/image" Target="../media/image35.jpeg"/><Relationship Id="rId42" Type="http://schemas.openxmlformats.org/officeDocument/2006/relationships/image" Target="../media/image50.png"/><Relationship Id="rId47" Type="http://schemas.microsoft.com/office/2007/relationships/hdphoto" Target="../media/hdphoto17.wdp"/><Relationship Id="rId63" Type="http://schemas.openxmlformats.org/officeDocument/2006/relationships/image" Target="../media/image93.png"/><Relationship Id="rId68" Type="http://schemas.openxmlformats.org/officeDocument/2006/relationships/image" Target="../media/image97.png"/><Relationship Id="rId16" Type="http://schemas.openxmlformats.org/officeDocument/2006/relationships/image" Target="../media/image29.jpeg"/><Relationship Id="rId11" Type="http://schemas.openxmlformats.org/officeDocument/2006/relationships/image" Target="../media/image13.png"/><Relationship Id="rId24" Type="http://schemas.openxmlformats.org/officeDocument/2006/relationships/image" Target="../media/image41.png"/><Relationship Id="rId32" Type="http://schemas.openxmlformats.org/officeDocument/2006/relationships/image" Target="../media/image45.png"/><Relationship Id="rId37" Type="http://schemas.microsoft.com/office/2007/relationships/hdphoto" Target="../media/hdphoto5.wdp"/><Relationship Id="rId40" Type="http://schemas.openxmlformats.org/officeDocument/2006/relationships/image" Target="../media/image49.png"/><Relationship Id="rId45" Type="http://schemas.microsoft.com/office/2007/relationships/hdphoto" Target="../media/hdphoto9.wdp"/><Relationship Id="rId53" Type="http://schemas.microsoft.com/office/2007/relationships/hdphoto" Target="../media/hdphoto12.wdp"/><Relationship Id="rId58" Type="http://schemas.openxmlformats.org/officeDocument/2006/relationships/image" Target="../media/image57.png"/><Relationship Id="rId66" Type="http://schemas.openxmlformats.org/officeDocument/2006/relationships/image" Target="../media/image95.png"/><Relationship Id="rId74" Type="http://schemas.openxmlformats.org/officeDocument/2006/relationships/image" Target="../media/image6.jpeg"/><Relationship Id="rId79" Type="http://schemas.openxmlformats.org/officeDocument/2006/relationships/image" Target="../media/image104.png"/><Relationship Id="rId5" Type="http://schemas.openxmlformats.org/officeDocument/2006/relationships/image" Target="../media/image7.jpeg"/><Relationship Id="rId61" Type="http://schemas.openxmlformats.org/officeDocument/2006/relationships/image" Target="../media/image37.jpeg"/><Relationship Id="rId19" Type="http://schemas.openxmlformats.org/officeDocument/2006/relationships/image" Target="../media/image33.jpeg"/><Relationship Id="rId14" Type="http://schemas.openxmlformats.org/officeDocument/2006/relationships/image" Target="../media/image16.png"/><Relationship Id="rId22" Type="http://schemas.openxmlformats.org/officeDocument/2006/relationships/image" Target="../media/image36.jpeg"/><Relationship Id="rId27" Type="http://schemas.microsoft.com/office/2007/relationships/hdphoto" Target="../media/hdphoto1.wdp"/><Relationship Id="rId30" Type="http://schemas.openxmlformats.org/officeDocument/2006/relationships/image" Target="../media/image44.png"/><Relationship Id="rId35" Type="http://schemas.microsoft.com/office/2007/relationships/hdphoto" Target="../media/hdphoto4.wdp"/><Relationship Id="rId43" Type="http://schemas.microsoft.com/office/2007/relationships/hdphoto" Target="../media/hdphoto8.wdp"/><Relationship Id="rId48" Type="http://schemas.openxmlformats.org/officeDocument/2006/relationships/image" Target="../media/image52.png"/><Relationship Id="rId56" Type="http://schemas.openxmlformats.org/officeDocument/2006/relationships/image" Target="../media/image56.png"/><Relationship Id="rId64" Type="http://schemas.openxmlformats.org/officeDocument/2006/relationships/image" Target="../media/image94.png"/><Relationship Id="rId69" Type="http://schemas.openxmlformats.org/officeDocument/2006/relationships/image" Target="../media/image98.png"/><Relationship Id="rId77" Type="http://schemas.openxmlformats.org/officeDocument/2006/relationships/image" Target="../media/image27.png"/><Relationship Id="rId8" Type="http://schemas.openxmlformats.org/officeDocument/2006/relationships/image" Target="../media/image10.png"/><Relationship Id="rId51" Type="http://schemas.microsoft.com/office/2007/relationships/hdphoto" Target="../media/hdphoto11.wdp"/><Relationship Id="rId72" Type="http://schemas.openxmlformats.org/officeDocument/2006/relationships/image" Target="../media/image101.png"/><Relationship Id="rId80" Type="http://schemas.openxmlformats.org/officeDocument/2006/relationships/image" Target="../media/image62.png"/><Relationship Id="rId3" Type="http://schemas.openxmlformats.org/officeDocument/2006/relationships/image" Target="../media/image4.jpeg"/><Relationship Id="rId12" Type="http://schemas.openxmlformats.org/officeDocument/2006/relationships/image" Target="../media/image14.png"/><Relationship Id="rId17" Type="http://schemas.openxmlformats.org/officeDocument/2006/relationships/image" Target="../media/image30.jpeg"/><Relationship Id="rId25" Type="http://schemas.openxmlformats.org/officeDocument/2006/relationships/image" Target="../media/image42.png"/><Relationship Id="rId33" Type="http://schemas.microsoft.com/office/2007/relationships/hdphoto" Target="../media/hdphoto3.wdp"/><Relationship Id="rId38" Type="http://schemas.openxmlformats.org/officeDocument/2006/relationships/image" Target="../media/image48.png"/><Relationship Id="rId46" Type="http://schemas.openxmlformats.org/officeDocument/2006/relationships/image" Target="../media/image63.png"/><Relationship Id="rId59" Type="http://schemas.microsoft.com/office/2007/relationships/hdphoto" Target="../media/hdphoto15.wdp"/><Relationship Id="rId67" Type="http://schemas.openxmlformats.org/officeDocument/2006/relationships/image" Target="../media/image96.png"/><Relationship Id="rId20" Type="http://schemas.openxmlformats.org/officeDocument/2006/relationships/image" Target="../media/image34.jpeg"/><Relationship Id="rId41" Type="http://schemas.microsoft.com/office/2007/relationships/hdphoto" Target="../media/hdphoto7.wdp"/><Relationship Id="rId54" Type="http://schemas.openxmlformats.org/officeDocument/2006/relationships/image" Target="../media/image55.png"/><Relationship Id="rId62" Type="http://schemas.openxmlformats.org/officeDocument/2006/relationships/image" Target="../media/image38.jpeg"/><Relationship Id="rId70" Type="http://schemas.openxmlformats.org/officeDocument/2006/relationships/image" Target="../media/image99.png"/><Relationship Id="rId75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5" Type="http://schemas.openxmlformats.org/officeDocument/2006/relationships/image" Target="../media/image28.jpeg"/><Relationship Id="rId23" Type="http://schemas.openxmlformats.org/officeDocument/2006/relationships/image" Target="../media/image40.png"/><Relationship Id="rId28" Type="http://schemas.openxmlformats.org/officeDocument/2006/relationships/image" Target="../media/image59.png"/><Relationship Id="rId36" Type="http://schemas.openxmlformats.org/officeDocument/2006/relationships/image" Target="../media/image47.png"/><Relationship Id="rId49" Type="http://schemas.microsoft.com/office/2007/relationships/hdphoto" Target="../media/hdphoto10.wdp"/><Relationship Id="rId57" Type="http://schemas.microsoft.com/office/2007/relationships/hdphoto" Target="../media/hdphoto14.wdp"/><Relationship Id="rId10" Type="http://schemas.openxmlformats.org/officeDocument/2006/relationships/image" Target="../media/image12.png"/><Relationship Id="rId31" Type="http://schemas.microsoft.com/office/2007/relationships/hdphoto" Target="../media/hdphoto2.wdp"/><Relationship Id="rId44" Type="http://schemas.openxmlformats.org/officeDocument/2006/relationships/image" Target="../media/image51.png"/><Relationship Id="rId52" Type="http://schemas.openxmlformats.org/officeDocument/2006/relationships/image" Target="../media/image54.png"/><Relationship Id="rId60" Type="http://schemas.openxmlformats.org/officeDocument/2006/relationships/image" Target="../media/image31.jpeg"/><Relationship Id="rId65" Type="http://schemas.openxmlformats.org/officeDocument/2006/relationships/image" Target="../media/image72.png"/><Relationship Id="rId73" Type="http://schemas.openxmlformats.org/officeDocument/2006/relationships/image" Target="../media/image102.png"/><Relationship Id="rId78" Type="http://schemas.openxmlformats.org/officeDocument/2006/relationships/image" Target="../media/image103.png"/><Relationship Id="rId4" Type="http://schemas.openxmlformats.org/officeDocument/2006/relationships/image" Target="../media/image5.jpeg"/><Relationship Id="rId9" Type="http://schemas.openxmlformats.org/officeDocument/2006/relationships/image" Target="../media/image11.png"/><Relationship Id="rId13" Type="http://schemas.openxmlformats.org/officeDocument/2006/relationships/image" Target="../media/image15.png"/><Relationship Id="rId18" Type="http://schemas.openxmlformats.org/officeDocument/2006/relationships/image" Target="../media/image32.jpeg"/><Relationship Id="rId39" Type="http://schemas.microsoft.com/office/2007/relationships/hdphoto" Target="../media/hdphoto6.wdp"/><Relationship Id="rId34" Type="http://schemas.openxmlformats.org/officeDocument/2006/relationships/image" Target="../media/image46.png"/><Relationship Id="rId50" Type="http://schemas.openxmlformats.org/officeDocument/2006/relationships/image" Target="../media/image53.png"/><Relationship Id="rId55" Type="http://schemas.microsoft.com/office/2007/relationships/hdphoto" Target="../media/hdphoto13.wdp"/><Relationship Id="rId76" Type="http://schemas.openxmlformats.org/officeDocument/2006/relationships/image" Target="../media/image26.png"/><Relationship Id="rId7" Type="http://schemas.openxmlformats.org/officeDocument/2006/relationships/image" Target="../media/image9.png"/><Relationship Id="rId71" Type="http://schemas.openxmlformats.org/officeDocument/2006/relationships/image" Target="../media/image100.png"/><Relationship Id="rId2" Type="http://schemas.openxmlformats.org/officeDocument/2006/relationships/notesSlide" Target="../notesSlides/notesSlide10.xml"/><Relationship Id="rId29" Type="http://schemas.microsoft.com/office/2007/relationships/hdphoto" Target="../media/hdphoto1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Rounded Rectangle 9">
            <a:extLst>
              <a:ext uri="{FF2B5EF4-FFF2-40B4-BE49-F238E27FC236}">
                <a16:creationId xmlns:a16="http://schemas.microsoft.com/office/drawing/2014/main" id="{E2BF009F-E3EA-2B66-B463-548EF0286AB1}"/>
              </a:ext>
            </a:extLst>
          </p:cNvPr>
          <p:cNvSpPr/>
          <p:nvPr/>
        </p:nvSpPr>
        <p:spPr>
          <a:xfrm>
            <a:off x="275598" y="15663025"/>
            <a:ext cx="9166852" cy="1744799"/>
          </a:xfrm>
          <a:prstGeom prst="roundRect">
            <a:avLst>
              <a:gd name="adj" fmla="val 11863"/>
            </a:avLst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222" name="Picture 221" descr="Diagram&#10;&#10;Description automatically generated">
            <a:extLst>
              <a:ext uri="{FF2B5EF4-FFF2-40B4-BE49-F238E27FC236}">
                <a16:creationId xmlns:a16="http://schemas.microsoft.com/office/drawing/2014/main" id="{AC55143E-448C-2DDC-2F37-C6AC8F8FAD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96463"/>
            <a:ext cx="1274878" cy="703262"/>
          </a:xfrm>
          <a:prstGeom prst="rect">
            <a:avLst/>
          </a:prstGeom>
        </p:spPr>
      </p:pic>
      <p:pic>
        <p:nvPicPr>
          <p:cNvPr id="223" name="Picture 222" descr="Diagram&#10;&#10;Description automatically generated">
            <a:extLst>
              <a:ext uri="{FF2B5EF4-FFF2-40B4-BE49-F238E27FC236}">
                <a16:creationId xmlns:a16="http://schemas.microsoft.com/office/drawing/2014/main" id="{4B6349CE-71C7-DDD9-1F87-81C7D92231E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82174"/>
            <a:ext cx="1274878" cy="352425"/>
          </a:xfrm>
          <a:prstGeom prst="rect">
            <a:avLst/>
          </a:prstGeom>
        </p:spPr>
      </p:pic>
      <p:sp>
        <p:nvSpPr>
          <p:cNvPr id="224" name="Rectangle: Rounded Corners 223">
            <a:extLst>
              <a:ext uri="{FF2B5EF4-FFF2-40B4-BE49-F238E27FC236}">
                <a16:creationId xmlns:a16="http://schemas.microsoft.com/office/drawing/2014/main" id="{533C06F6-C258-84DC-50F4-47E892DF9799}"/>
              </a:ext>
            </a:extLst>
          </p:cNvPr>
          <p:cNvSpPr/>
          <p:nvPr/>
        </p:nvSpPr>
        <p:spPr>
          <a:xfrm>
            <a:off x="3388860" y="9870282"/>
            <a:ext cx="1150143" cy="164306"/>
          </a:xfrm>
          <a:prstGeom prst="roundRect">
            <a:avLst/>
          </a:prstGeom>
          <a:solidFill>
            <a:srgbClr val="FFB0A3"/>
          </a:solidFill>
          <a:ln>
            <a:solidFill>
              <a:schemeClr val="accent2">
                <a:shade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1082" name="Picture 1081" descr="Diagram&#10;&#10;Description automatically generated">
            <a:extLst>
              <a:ext uri="{FF2B5EF4-FFF2-40B4-BE49-F238E27FC236}">
                <a16:creationId xmlns:a16="http://schemas.microsoft.com/office/drawing/2014/main" id="{4D8CC0F9-BA18-D549-851F-7F8A2943AA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5348288"/>
            <a:ext cx="1274878" cy="703262"/>
          </a:xfrm>
          <a:prstGeom prst="rect">
            <a:avLst/>
          </a:prstGeom>
        </p:spPr>
      </p:pic>
      <p:pic>
        <p:nvPicPr>
          <p:cNvPr id="1083" name="Picture 1082" descr="Diagram&#10;&#10;Description automatically generated">
            <a:extLst>
              <a:ext uri="{FF2B5EF4-FFF2-40B4-BE49-F238E27FC236}">
                <a16:creationId xmlns:a16="http://schemas.microsoft.com/office/drawing/2014/main" id="{6862A801-3DA6-33D2-9F60-9273F1FB949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4649788"/>
            <a:ext cx="1274878" cy="703262"/>
          </a:xfrm>
          <a:prstGeom prst="rect">
            <a:avLst/>
          </a:prstGeom>
        </p:spPr>
      </p:pic>
      <p:pic>
        <p:nvPicPr>
          <p:cNvPr id="200" name="Picture 199" descr="Diagram&#10;&#10;Description automatically generated">
            <a:extLst>
              <a:ext uri="{FF2B5EF4-FFF2-40B4-BE49-F238E27FC236}">
                <a16:creationId xmlns:a16="http://schemas.microsoft.com/office/drawing/2014/main" id="{FA785961-147E-00D0-9DCA-6FBADF970B9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5333999"/>
            <a:ext cx="1274878" cy="352425"/>
          </a:xfrm>
          <a:prstGeom prst="rect">
            <a:avLst/>
          </a:prstGeom>
          <a:solidFill>
            <a:srgbClr val="447677"/>
          </a:solidFill>
        </p:spPr>
      </p:pic>
      <p:sp>
        <p:nvSpPr>
          <p:cNvPr id="161" name="Rounded Rectangle 9">
            <a:extLst>
              <a:ext uri="{FF2B5EF4-FFF2-40B4-BE49-F238E27FC236}">
                <a16:creationId xmlns:a16="http://schemas.microsoft.com/office/drawing/2014/main" id="{41498EF9-9395-846E-3F1F-C26DCC5A034C}"/>
              </a:ext>
            </a:extLst>
          </p:cNvPr>
          <p:cNvSpPr/>
          <p:nvPr/>
        </p:nvSpPr>
        <p:spPr>
          <a:xfrm>
            <a:off x="275598" y="1206935"/>
            <a:ext cx="9166852" cy="34881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6710CCEF-50BA-FA71-CB21-E0DCD3A16A4E}"/>
              </a:ext>
            </a:extLst>
          </p:cNvPr>
          <p:cNvGrpSpPr/>
          <p:nvPr/>
        </p:nvGrpSpPr>
        <p:grpSpPr>
          <a:xfrm>
            <a:off x="8382000" y="2292668"/>
            <a:ext cx="1052512" cy="1551622"/>
            <a:chOff x="8210550" y="6731318"/>
            <a:chExt cx="1052512" cy="1551622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237C6EBF-0F13-AD57-E362-33E6839D2C9C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0" name="Picture 69" descr="Diagram&#10;&#10;Description automatically generated">
                <a:extLst>
                  <a:ext uri="{FF2B5EF4-FFF2-40B4-BE49-F238E27FC236}">
                    <a16:creationId xmlns:a16="http://schemas.microsoft.com/office/drawing/2014/main" id="{C6215B61-3A79-E6E9-2887-5FEE51D7E25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1" name="Picture 70" descr="Diagram&#10;&#10;Description automatically generated">
                <a:extLst>
                  <a:ext uri="{FF2B5EF4-FFF2-40B4-BE49-F238E27FC236}">
                    <a16:creationId xmlns:a16="http://schemas.microsoft.com/office/drawing/2014/main" id="{441689EE-5B45-5AB6-89BD-3F43F8B1430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D59F6E52-65CD-79D4-1150-0FA0641388C0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7</a:t>
              </a: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35AF23AB-9F4E-86C6-4B83-306EC320FF25}"/>
              </a:ext>
            </a:extLst>
          </p:cNvPr>
          <p:cNvSpPr txBox="1"/>
          <p:nvPr/>
        </p:nvSpPr>
        <p:spPr>
          <a:xfrm>
            <a:off x="8244841" y="1253817"/>
            <a:ext cx="122681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14F4803E-77A9-FA4F-BCCE-CCA06B347116}"/>
              </a:ext>
            </a:extLst>
          </p:cNvPr>
          <p:cNvSpPr txBox="1"/>
          <p:nvPr/>
        </p:nvSpPr>
        <p:spPr>
          <a:xfrm>
            <a:off x="5643637" y="9005333"/>
            <a:ext cx="2841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Consent and Boundaries</a:t>
            </a:r>
          </a:p>
          <a:p>
            <a:pPr algn="ctr"/>
            <a:r>
              <a:rPr lang="en-US" sz="1200" dirty="0"/>
              <a:t>Respect and Relationships</a:t>
            </a:r>
          </a:p>
          <a:p>
            <a:pPr algn="ctr"/>
            <a:r>
              <a:rPr lang="en-US" sz="1200" dirty="0"/>
              <a:t>What Makes a Good Friend?</a:t>
            </a:r>
          </a:p>
          <a:p>
            <a:pPr algn="ctr"/>
            <a:r>
              <a:rPr lang="en-US" sz="1200" dirty="0"/>
              <a:t>Friendships &amp; Online Relationships</a:t>
            </a:r>
          </a:p>
          <a:p>
            <a:pPr algn="ctr"/>
            <a:r>
              <a:rPr lang="en-US" sz="1200" dirty="0"/>
              <a:t>Being Positive</a:t>
            </a:r>
          </a:p>
          <a:p>
            <a:pPr algn="ctr"/>
            <a:r>
              <a:rPr lang="en-US" sz="1200" dirty="0"/>
              <a:t>Pressure, Influence and Friends </a:t>
            </a:r>
          </a:p>
          <a:p>
            <a:pPr algn="ctr"/>
            <a:r>
              <a:rPr lang="en-US" sz="1200" dirty="0"/>
              <a:t>What Does it Mean to be a Man Today?</a:t>
            </a:r>
          </a:p>
          <a:p>
            <a:pPr algn="ctr"/>
            <a:endParaRPr lang="en-US" sz="1200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C448980-1ED9-6C44-2572-A996CB9FB8A9}"/>
              </a:ext>
            </a:extLst>
          </p:cNvPr>
          <p:cNvGrpSpPr/>
          <p:nvPr/>
        </p:nvGrpSpPr>
        <p:grpSpPr>
          <a:xfrm>
            <a:off x="5533390" y="9012157"/>
            <a:ext cx="3024037" cy="1384995"/>
            <a:chOff x="5444490" y="4583032"/>
            <a:chExt cx="3024037" cy="1384995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0DDC0E6-B8C1-BC23-E31E-B91EB6585287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BBBC537-BAC1-D599-EEF9-D3166D30CCB5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04" name="TextBox 303">
            <a:extLst>
              <a:ext uri="{FF2B5EF4-FFF2-40B4-BE49-F238E27FC236}">
                <a16:creationId xmlns:a16="http://schemas.microsoft.com/office/drawing/2014/main" id="{05DA78B2-B3A4-874E-B8ED-AAD302F05DA8}"/>
              </a:ext>
            </a:extLst>
          </p:cNvPr>
          <p:cNvSpPr txBox="1"/>
          <p:nvPr/>
        </p:nvSpPr>
        <p:spPr>
          <a:xfrm>
            <a:off x="1403967" y="6700768"/>
            <a:ext cx="2841272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Avoiding Gangs &amp; Criminal </a:t>
            </a:r>
            <a:r>
              <a:rPr lang="en-US" sz="1200" dirty="0" err="1"/>
              <a:t>Behaviour</a:t>
            </a:r>
            <a:endParaRPr lang="en-US" sz="1200" dirty="0" err="1">
              <a:ea typeface="Calibri"/>
              <a:cs typeface="Calibri"/>
            </a:endParaRPr>
          </a:p>
          <a:p>
            <a:pPr algn="ctr"/>
            <a:r>
              <a:rPr lang="en-US" sz="1200" dirty="0"/>
              <a:t>Staying Safe Online</a:t>
            </a:r>
          </a:p>
          <a:p>
            <a:pPr algn="ctr"/>
            <a:r>
              <a:rPr lang="en-US" sz="1200" dirty="0"/>
              <a:t>Online Gaming, Grooming &amp; Addiction</a:t>
            </a:r>
          </a:p>
          <a:p>
            <a:pPr algn="ctr"/>
            <a:r>
              <a:rPr lang="en-US" sz="1200" dirty="0"/>
              <a:t>Alcohol and Risk</a:t>
            </a:r>
          </a:p>
          <a:p>
            <a:pPr algn="ctr"/>
            <a:r>
              <a:rPr lang="en-US" sz="1200" dirty="0"/>
              <a:t>Nicotine and Smoking</a:t>
            </a:r>
          </a:p>
          <a:p>
            <a:pPr algn="ctr"/>
            <a:r>
              <a:rPr lang="en-US" sz="1200"/>
              <a:t> Vaping 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Energy Drinks and Caffeine</a:t>
            </a:r>
          </a:p>
          <a:p>
            <a:pPr algn="ctr"/>
            <a:r>
              <a:rPr lang="en-US" sz="1200" dirty="0"/>
              <a:t>Knife Crime and Safety</a:t>
            </a:r>
          </a:p>
          <a:p>
            <a:pPr algn="ctr"/>
            <a:endParaRPr lang="en-US" sz="1200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42F1FDD-75A7-AF37-38D5-E04717D28F1A}"/>
              </a:ext>
            </a:extLst>
          </p:cNvPr>
          <p:cNvGrpSpPr/>
          <p:nvPr/>
        </p:nvGrpSpPr>
        <p:grpSpPr>
          <a:xfrm>
            <a:off x="1294130" y="6693515"/>
            <a:ext cx="3069757" cy="1582995"/>
            <a:chOff x="1332230" y="6693515"/>
            <a:chExt cx="3069757" cy="1582995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9D3BDB6-5170-440F-1E00-304962E3CCA6}"/>
                </a:ext>
              </a:extLst>
            </p:cNvPr>
            <p:cNvSpPr txBox="1"/>
            <p:nvPr/>
          </p:nvSpPr>
          <p:spPr>
            <a:xfrm rot="10800000">
              <a:off x="4069715" y="6693515"/>
              <a:ext cx="33227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A611036-02AC-9D81-265C-85EF89515C45}"/>
                </a:ext>
              </a:extLst>
            </p:cNvPr>
            <p:cNvSpPr txBox="1"/>
            <p:nvPr/>
          </p:nvSpPr>
          <p:spPr>
            <a:xfrm>
              <a:off x="1332230" y="6706850"/>
              <a:ext cx="33227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40" name="TextBox 339">
            <a:extLst>
              <a:ext uri="{FF2B5EF4-FFF2-40B4-BE49-F238E27FC236}">
                <a16:creationId xmlns:a16="http://schemas.microsoft.com/office/drawing/2014/main" id="{8462B58F-6B68-3E49-BAF4-C3EB51987B80}"/>
              </a:ext>
            </a:extLst>
          </p:cNvPr>
          <p:cNvSpPr txBox="1"/>
          <p:nvPr/>
        </p:nvSpPr>
        <p:spPr>
          <a:xfrm>
            <a:off x="5610229" y="4555406"/>
            <a:ext cx="2841272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/>
          </a:p>
          <a:p>
            <a:pPr algn="ctr"/>
            <a:r>
              <a:rPr lang="en-US" sz="1200" dirty="0"/>
              <a:t>Government &amp; our Taxes.</a:t>
            </a:r>
          </a:p>
          <a:p>
            <a:pPr algn="ctr"/>
            <a:r>
              <a:rPr lang="en-US" sz="1200" dirty="0">
                <a:ea typeface="Calibri"/>
                <a:cs typeface="Calibri"/>
              </a:rPr>
              <a:t>Advertising Tricks.</a:t>
            </a:r>
          </a:p>
          <a:p>
            <a:pPr algn="ctr"/>
            <a:r>
              <a:rPr lang="en-US" sz="1200" dirty="0"/>
              <a:t>Becoming a responsible citizen</a:t>
            </a:r>
          </a:p>
          <a:p>
            <a:pPr algn="ctr"/>
            <a:r>
              <a:rPr lang="en-US" sz="1200" dirty="0"/>
              <a:t>How Deepfakes are being used in politics</a:t>
            </a:r>
          </a:p>
          <a:p>
            <a:pPr algn="ctr"/>
            <a:r>
              <a:rPr lang="en-US" sz="1200" dirty="0"/>
              <a:t>How to Avoid Financial Scams.</a:t>
            </a:r>
          </a:p>
          <a:p>
            <a:pPr algn="ctr"/>
            <a:endParaRPr lang="en-US" sz="1200" dirty="0"/>
          </a:p>
          <a:p>
            <a:pPr algn="ctr"/>
            <a:endParaRPr lang="en-US" sz="1200" dirty="0"/>
          </a:p>
          <a:p>
            <a:pPr algn="ctr"/>
            <a:endParaRPr lang="en-US" sz="1200" dirty="0"/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F4A3E031-B76D-D04F-8233-8F8B5D2D3BA2}"/>
              </a:ext>
            </a:extLst>
          </p:cNvPr>
          <p:cNvSpPr txBox="1"/>
          <p:nvPr/>
        </p:nvSpPr>
        <p:spPr>
          <a:xfrm>
            <a:off x="5791516" y="12689566"/>
            <a:ext cx="100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A7EC5F2E-AD14-214A-8A3C-8928222884C5}"/>
              </a:ext>
            </a:extLst>
          </p:cNvPr>
          <p:cNvSpPr txBox="1"/>
          <p:nvPr/>
        </p:nvSpPr>
        <p:spPr>
          <a:xfrm>
            <a:off x="5714736" y="10450511"/>
            <a:ext cx="1049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342" name="TextBox 341">
            <a:extLst>
              <a:ext uri="{FF2B5EF4-FFF2-40B4-BE49-F238E27FC236}">
                <a16:creationId xmlns:a16="http://schemas.microsoft.com/office/drawing/2014/main" id="{ABEA5C94-17AF-D348-8A56-60BCB49D63B1}"/>
              </a:ext>
            </a:extLst>
          </p:cNvPr>
          <p:cNvSpPr txBox="1"/>
          <p:nvPr/>
        </p:nvSpPr>
        <p:spPr>
          <a:xfrm>
            <a:off x="5035057" y="5361218"/>
            <a:ext cx="10672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07" name="Rectangle 106"/>
          <p:cNvSpPr/>
          <p:nvPr/>
        </p:nvSpPr>
        <p:spPr>
          <a:xfrm>
            <a:off x="1316321" y="320150"/>
            <a:ext cx="7094254" cy="841899"/>
          </a:xfrm>
          <a:prstGeom prst="rect">
            <a:avLst/>
          </a:prstGeom>
          <a:solidFill>
            <a:schemeClr val="tx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PSHE Learning Journey </a:t>
            </a:r>
          </a:p>
          <a:p>
            <a:pPr algn="ctr"/>
            <a:r>
              <a:rPr lang="en-GB" sz="2400" b="1" u="sng" dirty="0"/>
              <a:t>Year 7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795955" y="15776512"/>
            <a:ext cx="3750843" cy="1600438"/>
          </a:xfrm>
          <a:prstGeom prst="rect">
            <a:avLst/>
          </a:prstGeom>
          <a:solidFill>
            <a:schemeClr val="tx1"/>
          </a:solidFill>
          <a:ln w="38100">
            <a:solidFill>
              <a:srgbClr val="C4E4D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SPIRAL THEMATIC APPROACH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00B0F0"/>
                </a:solidFill>
              </a:rPr>
              <a:t>Equality, Diversity &amp; British Values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447677"/>
                </a:solidFill>
              </a:rPr>
              <a:t>Personal Safety &amp; Digital Awareness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00"/>
                </a:solidFill>
              </a:rPr>
              <a:t>Relationships and Sex Education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C000"/>
                </a:solidFill>
              </a:rPr>
              <a:t>Modern Dangers: Online and Offline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FF"/>
                </a:solidFill>
              </a:rPr>
              <a:t>Healthy Bodies &amp; Emotional Wellbeing </a:t>
            </a:r>
          </a:p>
          <a:p>
            <a:pPr marL="342900" indent="-342900">
              <a:buFont typeface="+mj-lt"/>
              <a:buAutoNum type="arabicParenR"/>
            </a:pPr>
            <a:endParaRPr lang="en-US" sz="1400" b="1" dirty="0">
              <a:solidFill>
                <a:srgbClr val="FF00FF"/>
              </a:solidFill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4559DBE-1BF3-FC45-A88E-A19145D3AFFA}"/>
              </a:ext>
            </a:extLst>
          </p:cNvPr>
          <p:cNvSpPr txBox="1"/>
          <p:nvPr/>
        </p:nvSpPr>
        <p:spPr>
          <a:xfrm>
            <a:off x="12346698" y="14801785"/>
            <a:ext cx="942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71" name="6-Point Star 79">
            <a:extLst>
              <a:ext uri="{FF2B5EF4-FFF2-40B4-BE49-F238E27FC236}">
                <a16:creationId xmlns:a16="http://schemas.microsoft.com/office/drawing/2014/main" id="{27760A2E-EC16-0042-8C15-C03F71EF0FD4}"/>
              </a:ext>
            </a:extLst>
          </p:cNvPr>
          <p:cNvSpPr/>
          <p:nvPr/>
        </p:nvSpPr>
        <p:spPr>
          <a:xfrm>
            <a:off x="1515612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1" name="6-Point Star 79">
            <a:extLst>
              <a:ext uri="{FF2B5EF4-FFF2-40B4-BE49-F238E27FC236}">
                <a16:creationId xmlns:a16="http://schemas.microsoft.com/office/drawing/2014/main" id="{191FFFE6-A05F-684F-AA62-C33DFE05B639}"/>
              </a:ext>
            </a:extLst>
          </p:cNvPr>
          <p:cNvSpPr/>
          <p:nvPr/>
        </p:nvSpPr>
        <p:spPr>
          <a:xfrm>
            <a:off x="1845288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2" name="6-Point Star 79">
            <a:extLst>
              <a:ext uri="{FF2B5EF4-FFF2-40B4-BE49-F238E27FC236}">
                <a16:creationId xmlns:a16="http://schemas.microsoft.com/office/drawing/2014/main" id="{AD925183-4B77-CE46-A9CB-B3FA587FAC0A}"/>
              </a:ext>
            </a:extLst>
          </p:cNvPr>
          <p:cNvSpPr/>
          <p:nvPr/>
        </p:nvSpPr>
        <p:spPr>
          <a:xfrm>
            <a:off x="217496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3" name="6-Point Star 79">
            <a:extLst>
              <a:ext uri="{FF2B5EF4-FFF2-40B4-BE49-F238E27FC236}">
                <a16:creationId xmlns:a16="http://schemas.microsoft.com/office/drawing/2014/main" id="{486CEEB2-D137-7A40-8CE0-B423D005996B}"/>
              </a:ext>
            </a:extLst>
          </p:cNvPr>
          <p:cNvSpPr/>
          <p:nvPr/>
        </p:nvSpPr>
        <p:spPr>
          <a:xfrm>
            <a:off x="2504640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4" name="6-Point Star 79">
            <a:extLst>
              <a:ext uri="{FF2B5EF4-FFF2-40B4-BE49-F238E27FC236}">
                <a16:creationId xmlns:a16="http://schemas.microsoft.com/office/drawing/2014/main" id="{43BFEDC9-D4C8-5542-9102-403C25D247F8}"/>
              </a:ext>
            </a:extLst>
          </p:cNvPr>
          <p:cNvSpPr/>
          <p:nvPr/>
        </p:nvSpPr>
        <p:spPr>
          <a:xfrm>
            <a:off x="283431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5" name="6-Point Star 79">
            <a:extLst>
              <a:ext uri="{FF2B5EF4-FFF2-40B4-BE49-F238E27FC236}">
                <a16:creationId xmlns:a16="http://schemas.microsoft.com/office/drawing/2014/main" id="{115F6E0B-CD27-F143-8E0A-4B644A481398}"/>
              </a:ext>
            </a:extLst>
          </p:cNvPr>
          <p:cNvSpPr/>
          <p:nvPr/>
        </p:nvSpPr>
        <p:spPr>
          <a:xfrm>
            <a:off x="6605419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8" name="6-Point Star 79">
            <a:extLst>
              <a:ext uri="{FF2B5EF4-FFF2-40B4-BE49-F238E27FC236}">
                <a16:creationId xmlns:a16="http://schemas.microsoft.com/office/drawing/2014/main" id="{D99E9F89-F55F-954B-9133-11BFEDFE0E72}"/>
              </a:ext>
            </a:extLst>
          </p:cNvPr>
          <p:cNvSpPr/>
          <p:nvPr/>
        </p:nvSpPr>
        <p:spPr>
          <a:xfrm>
            <a:off x="6935095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9" name="6-Point Star 79">
            <a:extLst>
              <a:ext uri="{FF2B5EF4-FFF2-40B4-BE49-F238E27FC236}">
                <a16:creationId xmlns:a16="http://schemas.microsoft.com/office/drawing/2014/main" id="{FDC62339-E97B-7448-B6B8-AB733EA311A1}"/>
              </a:ext>
            </a:extLst>
          </p:cNvPr>
          <p:cNvSpPr/>
          <p:nvPr/>
        </p:nvSpPr>
        <p:spPr>
          <a:xfrm>
            <a:off x="726477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0" name="6-Point Star 79">
            <a:extLst>
              <a:ext uri="{FF2B5EF4-FFF2-40B4-BE49-F238E27FC236}">
                <a16:creationId xmlns:a16="http://schemas.microsoft.com/office/drawing/2014/main" id="{61D083E5-6EFB-3E43-B5BC-7F94668B573F}"/>
              </a:ext>
            </a:extLst>
          </p:cNvPr>
          <p:cNvSpPr/>
          <p:nvPr/>
        </p:nvSpPr>
        <p:spPr>
          <a:xfrm>
            <a:off x="7594447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1" name="6-Point Star 79">
            <a:extLst>
              <a:ext uri="{FF2B5EF4-FFF2-40B4-BE49-F238E27FC236}">
                <a16:creationId xmlns:a16="http://schemas.microsoft.com/office/drawing/2014/main" id="{D72DB4B3-D789-6049-BD3C-114F57760BEC}"/>
              </a:ext>
            </a:extLst>
          </p:cNvPr>
          <p:cNvSpPr/>
          <p:nvPr/>
        </p:nvSpPr>
        <p:spPr>
          <a:xfrm>
            <a:off x="792412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8" name="Picture 227">
            <a:extLst>
              <a:ext uri="{FF2B5EF4-FFF2-40B4-BE49-F238E27FC236}">
                <a16:creationId xmlns:a16="http://schemas.microsoft.com/office/drawing/2014/main" id="{BF9B31C4-F8A7-F547-8DB2-9D0C072D51E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6037060"/>
            <a:ext cx="673296" cy="792113"/>
          </a:xfrm>
          <a:prstGeom prst="rect">
            <a:avLst/>
          </a:prstGeom>
        </p:spPr>
      </p:pic>
      <p:pic>
        <p:nvPicPr>
          <p:cNvPr id="229" name="Picture 228">
            <a:extLst>
              <a:ext uri="{FF2B5EF4-FFF2-40B4-BE49-F238E27FC236}">
                <a16:creationId xmlns:a16="http://schemas.microsoft.com/office/drawing/2014/main" id="{727C682A-9781-8241-8309-39BC2C4B751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3805839"/>
            <a:ext cx="673296" cy="792113"/>
          </a:xfrm>
          <a:prstGeom prst="rect">
            <a:avLst/>
          </a:prstGeom>
        </p:spPr>
      </p:pic>
      <p:pic>
        <p:nvPicPr>
          <p:cNvPr id="230" name="Picture 229">
            <a:extLst>
              <a:ext uri="{FF2B5EF4-FFF2-40B4-BE49-F238E27FC236}">
                <a16:creationId xmlns:a16="http://schemas.microsoft.com/office/drawing/2014/main" id="{33ADC310-026D-1642-9FFB-9142C73EAC9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573679"/>
            <a:ext cx="673296" cy="79211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BF81E66-6F21-894A-B92E-2044B81F3FBC}"/>
              </a:ext>
            </a:extLst>
          </p:cNvPr>
          <p:cNvSpPr txBox="1"/>
          <p:nvPr/>
        </p:nvSpPr>
        <p:spPr>
          <a:xfrm>
            <a:off x="6630912" y="16402015"/>
            <a:ext cx="17462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500" b="1" u="sng" dirty="0"/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Themed Projects,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Confidence Checkers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End of Unit Quizzes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AFL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Work Booklets </a:t>
            </a:r>
          </a:p>
        </p:txBody>
      </p:sp>
      <p:pic>
        <p:nvPicPr>
          <p:cNvPr id="359" name="Picture 2">
            <a:extLst>
              <a:ext uri="{FF2B5EF4-FFF2-40B4-BE49-F238E27FC236}">
                <a16:creationId xmlns:a16="http://schemas.microsoft.com/office/drawing/2014/main" id="{4DABD856-95F8-DA46-9C9B-239CD92CB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5953" y="1251836"/>
            <a:ext cx="875183" cy="265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3" name="Picture 4">
            <a:extLst>
              <a:ext uri="{FF2B5EF4-FFF2-40B4-BE49-F238E27FC236}">
                <a16:creationId xmlns:a16="http://schemas.microsoft.com/office/drawing/2014/main" id="{C9991C50-744F-0F4E-8F4F-F109EF00D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8833" y="1251836"/>
            <a:ext cx="912019" cy="26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4" name="Picture 5">
            <a:extLst>
              <a:ext uri="{FF2B5EF4-FFF2-40B4-BE49-F238E27FC236}">
                <a16:creationId xmlns:a16="http://schemas.microsoft.com/office/drawing/2014/main" id="{71187CEA-E224-2445-9D5E-D7C0DBC987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691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5" name="Picture 6">
            <a:extLst>
              <a:ext uri="{FF2B5EF4-FFF2-40B4-BE49-F238E27FC236}">
                <a16:creationId xmlns:a16="http://schemas.microsoft.com/office/drawing/2014/main" id="{178F0735-879B-314A-94E0-511B3E75F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787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6" name="Picture 7">
            <a:extLst>
              <a:ext uri="{FF2B5EF4-FFF2-40B4-BE49-F238E27FC236}">
                <a16:creationId xmlns:a16="http://schemas.microsoft.com/office/drawing/2014/main" id="{C4E916DA-BE63-5443-8253-A54CCA14D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9141" y="1251836"/>
            <a:ext cx="881035" cy="25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7" name="Picture 8">
            <a:extLst>
              <a:ext uri="{FF2B5EF4-FFF2-40B4-BE49-F238E27FC236}">
                <a16:creationId xmlns:a16="http://schemas.microsoft.com/office/drawing/2014/main" id="{F3B0D318-81F0-4843-B028-002161C5A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4427" y="1251836"/>
            <a:ext cx="931912" cy="26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" name="Picture 9">
            <a:extLst>
              <a:ext uri="{FF2B5EF4-FFF2-40B4-BE49-F238E27FC236}">
                <a16:creationId xmlns:a16="http://schemas.microsoft.com/office/drawing/2014/main" id="{7592FE78-2265-BD44-B583-F05CE1566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629" y="1251836"/>
            <a:ext cx="912019" cy="265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4" name="Isosceles Triangle 11">
            <a:extLst>
              <a:ext uri="{FF2B5EF4-FFF2-40B4-BE49-F238E27FC236}">
                <a16:creationId xmlns:a16="http://schemas.microsoft.com/office/drawing/2014/main" id="{393D0AAD-433C-CC47-A4D4-0D76C424EB78}"/>
              </a:ext>
            </a:extLst>
          </p:cNvPr>
          <p:cNvSpPr/>
          <p:nvPr/>
        </p:nvSpPr>
        <p:spPr>
          <a:xfrm rot="16200000">
            <a:off x="8185233" y="16626847"/>
            <a:ext cx="692238" cy="595635"/>
          </a:xfrm>
          <a:custGeom>
            <a:avLst/>
            <a:gdLst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88464" h="1729740">
                <a:moveTo>
                  <a:pt x="1094232" y="0"/>
                </a:moveTo>
                <a:lnTo>
                  <a:pt x="1563624" y="346710"/>
                </a:lnTo>
                <a:lnTo>
                  <a:pt x="1360696" y="346710"/>
                </a:lnTo>
                <a:cubicBezTo>
                  <a:pt x="1509457" y="785572"/>
                  <a:pt x="1987237" y="1031884"/>
                  <a:pt x="2188464" y="1148334"/>
                </a:cubicBezTo>
                <a:lnTo>
                  <a:pt x="2017776" y="1245870"/>
                </a:lnTo>
                <a:lnTo>
                  <a:pt x="2042160" y="1431798"/>
                </a:lnTo>
                <a:cubicBezTo>
                  <a:pt x="1722019" y="1280162"/>
                  <a:pt x="1479893" y="1073712"/>
                  <a:pt x="1262634" y="853424"/>
                </a:cubicBezTo>
                <a:lnTo>
                  <a:pt x="1262634" y="1718310"/>
                </a:lnTo>
                <a:lnTo>
                  <a:pt x="1094994" y="1615440"/>
                </a:lnTo>
                <a:lnTo>
                  <a:pt x="927354" y="1729740"/>
                </a:lnTo>
                <a:lnTo>
                  <a:pt x="927354" y="851169"/>
                </a:lnTo>
                <a:lnTo>
                  <a:pt x="926592" y="852678"/>
                </a:lnTo>
                <a:cubicBezTo>
                  <a:pt x="709168" y="1073150"/>
                  <a:pt x="484515" y="1267374"/>
                  <a:pt x="146304" y="1431798"/>
                </a:cubicBezTo>
                <a:lnTo>
                  <a:pt x="170688" y="1245870"/>
                </a:lnTo>
                <a:lnTo>
                  <a:pt x="0" y="1148334"/>
                </a:lnTo>
                <a:cubicBezTo>
                  <a:pt x="196164" y="1024289"/>
                  <a:pt x="679008" y="785572"/>
                  <a:pt x="827768" y="346710"/>
                </a:cubicBezTo>
                <a:lnTo>
                  <a:pt x="624840" y="346710"/>
                </a:lnTo>
                <a:lnTo>
                  <a:pt x="1094232" y="0"/>
                </a:lnTo>
                <a:close/>
              </a:path>
            </a:pathLst>
          </a:custGeom>
          <a:gradFill flip="none" rotWithShape="1">
            <a:gsLst>
              <a:gs pos="0">
                <a:srgbClr val="7CD54F"/>
              </a:gs>
              <a:gs pos="100000">
                <a:srgbClr val="0A6C0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6" name="TextBox 305">
            <a:extLst>
              <a:ext uri="{FF2B5EF4-FFF2-40B4-BE49-F238E27FC236}">
                <a16:creationId xmlns:a16="http://schemas.microsoft.com/office/drawing/2014/main" id="{CBD16249-2859-A647-A166-34EB1161AB89}"/>
              </a:ext>
            </a:extLst>
          </p:cNvPr>
          <p:cNvSpPr txBox="1"/>
          <p:nvPr/>
        </p:nvSpPr>
        <p:spPr>
          <a:xfrm>
            <a:off x="5617155" y="13634850"/>
            <a:ext cx="2841272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Getting to Know People 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/>
              <a:t> What is a </a:t>
            </a:r>
            <a:r>
              <a:rPr lang="en-US" sz="1200" dirty="0"/>
              <a:t>Community?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Careers and Your Future</a:t>
            </a:r>
          </a:p>
          <a:p>
            <a:pPr algn="ctr"/>
            <a:r>
              <a:rPr lang="en-US" sz="1200" dirty="0"/>
              <a:t>Sleep and Relaxation</a:t>
            </a:r>
          </a:p>
          <a:p>
            <a:pPr algn="ctr"/>
            <a:r>
              <a:rPr lang="en-US" sz="1200" dirty="0"/>
              <a:t>Proud to be </a:t>
            </a:r>
            <a:r>
              <a:rPr lang="en-US" sz="1200"/>
              <a:t>me</a:t>
            </a:r>
            <a:r>
              <a:rPr lang="en-US" sz="1200" dirty="0"/>
              <a:t> </a:t>
            </a:r>
            <a:endParaRPr lang="en-US" sz="1200" dirty="0">
              <a:ea typeface="Calibri"/>
              <a:cs typeface="Calibri"/>
            </a:endParaRPr>
          </a:p>
        </p:txBody>
      </p:sp>
      <p:sp>
        <p:nvSpPr>
          <p:cNvPr id="307" name="TextBox 306">
            <a:extLst>
              <a:ext uri="{FF2B5EF4-FFF2-40B4-BE49-F238E27FC236}">
                <a16:creationId xmlns:a16="http://schemas.microsoft.com/office/drawing/2014/main" id="{F32B9544-B2A9-4241-B528-D7B50FC9A1F7}"/>
              </a:ext>
            </a:extLst>
          </p:cNvPr>
          <p:cNvSpPr txBox="1"/>
          <p:nvPr/>
        </p:nvSpPr>
        <p:spPr>
          <a:xfrm>
            <a:off x="1385329" y="11301989"/>
            <a:ext cx="2841272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/>
          </a:p>
          <a:p>
            <a:pPr algn="ctr"/>
            <a:r>
              <a:rPr lang="en-US" sz="1200"/>
              <a:t>Girls Puberty &amp; Periods 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Boys Puberty</a:t>
            </a:r>
          </a:p>
          <a:p>
            <a:pPr algn="ctr"/>
            <a:r>
              <a:rPr lang="en-US" sz="1200"/>
              <a:t>Personal Hygiene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Tooth Decay &amp; Dental Health</a:t>
            </a:r>
          </a:p>
        </p:txBody>
      </p:sp>
      <p:pic>
        <p:nvPicPr>
          <p:cNvPr id="1026" name="Picture 2" descr="teamwork Icon 3329135">
            <a:extLst>
              <a:ext uri="{FF2B5EF4-FFF2-40B4-BE49-F238E27FC236}">
                <a16:creationId xmlns:a16="http://schemas.microsoft.com/office/drawing/2014/main" id="{03ED7BBD-96FB-A143-986E-CC9FE1A26D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95774" y="11981633"/>
            <a:ext cx="616507" cy="616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ommunity Icon 2199766">
            <a:extLst>
              <a:ext uri="{FF2B5EF4-FFF2-40B4-BE49-F238E27FC236}">
                <a16:creationId xmlns:a16="http://schemas.microsoft.com/office/drawing/2014/main" id="{C65D7AE2-18EF-F74B-A6B0-3244BB6BA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11325" y="14291589"/>
            <a:ext cx="578486" cy="578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enstruation Icon 2102294">
            <a:extLst>
              <a:ext uri="{FF2B5EF4-FFF2-40B4-BE49-F238E27FC236}">
                <a16:creationId xmlns:a16="http://schemas.microsoft.com/office/drawing/2014/main" id="{D22B91A0-7140-734D-AE04-244F4F6CF9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85002" y="11221225"/>
            <a:ext cx="638051" cy="638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mpowerment Icon 2955831">
            <a:extLst>
              <a:ext uri="{FF2B5EF4-FFF2-40B4-BE49-F238E27FC236}">
                <a16:creationId xmlns:a16="http://schemas.microsoft.com/office/drawing/2014/main" id="{7A561341-5E2D-4B44-8AC6-07DB29281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5812" y="13344064"/>
            <a:ext cx="931682" cy="931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riendship Icon 983926">
            <a:extLst>
              <a:ext uri="{FF2B5EF4-FFF2-40B4-BE49-F238E27FC236}">
                <a16:creationId xmlns:a16="http://schemas.microsoft.com/office/drawing/2014/main" id="{41886F2E-AF2B-AA42-B8EF-04932CA71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6692" y="9786451"/>
            <a:ext cx="673833" cy="673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positive Icon 2514115">
            <a:extLst>
              <a:ext uri="{FF2B5EF4-FFF2-40B4-BE49-F238E27FC236}">
                <a16:creationId xmlns:a16="http://schemas.microsoft.com/office/drawing/2014/main" id="{D190D315-C46A-5E4D-BD1B-5FD35B97C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78830" y="8962279"/>
            <a:ext cx="713242" cy="71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7" name="Group 176">
            <a:extLst>
              <a:ext uri="{FF2B5EF4-FFF2-40B4-BE49-F238E27FC236}">
                <a16:creationId xmlns:a16="http://schemas.microsoft.com/office/drawing/2014/main" id="{2FC56B33-2179-C1C3-7559-BD9DD590DCA6}"/>
              </a:ext>
            </a:extLst>
          </p:cNvPr>
          <p:cNvGrpSpPr/>
          <p:nvPr/>
        </p:nvGrpSpPr>
        <p:grpSpPr>
          <a:xfrm>
            <a:off x="4329673" y="6928623"/>
            <a:ext cx="1047331" cy="519927"/>
            <a:chOff x="-2290202" y="7509648"/>
            <a:chExt cx="1223402" cy="607334"/>
          </a:xfrm>
        </p:grpSpPr>
        <p:pic>
          <p:nvPicPr>
            <p:cNvPr id="1044" name="Picture 20" descr="No Smoking Icon 2418934">
              <a:extLst>
                <a:ext uri="{FF2B5EF4-FFF2-40B4-BE49-F238E27FC236}">
                  <a16:creationId xmlns:a16="http://schemas.microsoft.com/office/drawing/2014/main" id="{70D5B903-CEC1-E047-8437-C3232C27EB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74134" y="7509648"/>
              <a:ext cx="607334" cy="6073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6" name="Picture 22" descr="no glasses Icon 3339046">
              <a:extLst>
                <a:ext uri="{FF2B5EF4-FFF2-40B4-BE49-F238E27FC236}">
                  <a16:creationId xmlns:a16="http://schemas.microsoft.com/office/drawing/2014/main" id="{32D1626D-422C-0B45-8F02-F49152260B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90202" y="7517869"/>
              <a:ext cx="587291" cy="5872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48" name="Picture 24" descr="Caught Icon 699137">
            <a:extLst>
              <a:ext uri="{FF2B5EF4-FFF2-40B4-BE49-F238E27FC236}">
                <a16:creationId xmlns:a16="http://schemas.microsoft.com/office/drawing/2014/main" id="{9CCA18ED-973B-E844-9ABD-D23C81F25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8198" y="7621380"/>
            <a:ext cx="607334" cy="607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equality Icon 27531">
            <a:extLst>
              <a:ext uri="{FF2B5EF4-FFF2-40B4-BE49-F238E27FC236}">
                <a16:creationId xmlns:a16="http://schemas.microsoft.com/office/drawing/2014/main" id="{57B8A3C0-909B-6F4D-839E-2953A0A2DD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9619" y="5232100"/>
            <a:ext cx="630257" cy="63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Religion Icon 1307794">
            <a:extLst>
              <a:ext uri="{FF2B5EF4-FFF2-40B4-BE49-F238E27FC236}">
                <a16:creationId xmlns:a16="http://schemas.microsoft.com/office/drawing/2014/main" id="{7850DA68-D7D0-3147-86F7-C668271BAC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9619" y="4588738"/>
            <a:ext cx="630257" cy="63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E6B90FC8-4103-3AE9-6387-B9149C3440CC}"/>
              </a:ext>
            </a:extLst>
          </p:cNvPr>
          <p:cNvSpPr txBox="1"/>
          <p:nvPr/>
        </p:nvSpPr>
        <p:spPr>
          <a:xfrm rot="10800000">
            <a:off x="4031615" y="11158245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CD6375F-7B11-84C5-1A5D-2947F791155F}"/>
              </a:ext>
            </a:extLst>
          </p:cNvPr>
          <p:cNvSpPr txBox="1"/>
          <p:nvPr/>
        </p:nvSpPr>
        <p:spPr>
          <a:xfrm>
            <a:off x="1294130" y="1118164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A1B5FA8-FD7F-43C8-9905-D82FB951DB76}"/>
              </a:ext>
            </a:extLst>
          </p:cNvPr>
          <p:cNvGrpSpPr/>
          <p:nvPr/>
        </p:nvGrpSpPr>
        <p:grpSpPr>
          <a:xfrm>
            <a:off x="5533390" y="13459697"/>
            <a:ext cx="3024037" cy="1384995"/>
            <a:chOff x="5444490" y="4583032"/>
            <a:chExt cx="3024037" cy="1384995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2C42462E-85BB-0AB7-EB95-076676937A09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F87B62A7-876F-8604-79E0-AF0CA56D109D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38B43B9-D508-8C49-8BD2-78ACC3E4A9F2}"/>
              </a:ext>
            </a:extLst>
          </p:cNvPr>
          <p:cNvGrpSpPr/>
          <p:nvPr/>
        </p:nvGrpSpPr>
        <p:grpSpPr>
          <a:xfrm>
            <a:off x="5520690" y="4567157"/>
            <a:ext cx="3024037" cy="1384995"/>
            <a:chOff x="5444490" y="4583032"/>
            <a:chExt cx="3024037" cy="1384995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9B4D0397-3C22-3C7D-E305-B7D02DDA4418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18EE2506-4034-DDAB-B98F-B9E0A853571E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69" name="TextBox 368">
            <a:extLst>
              <a:ext uri="{FF2B5EF4-FFF2-40B4-BE49-F238E27FC236}">
                <a16:creationId xmlns:a16="http://schemas.microsoft.com/office/drawing/2014/main" id="{C81EABD1-BB3B-F34C-9B86-B55D1525FA99}"/>
              </a:ext>
            </a:extLst>
          </p:cNvPr>
          <p:cNvSpPr txBox="1"/>
          <p:nvPr/>
        </p:nvSpPr>
        <p:spPr>
          <a:xfrm>
            <a:off x="251460" y="1253817"/>
            <a:ext cx="124206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9DB9AED6-4BBF-D1FC-CF3A-79577A3E048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0420374"/>
            <a:ext cx="673296" cy="79211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75C0D7E-19AB-AE57-CDC2-80387843A44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8232696"/>
            <a:ext cx="673296" cy="79211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821632E-FC63-687D-9853-7CB89754C5F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12645039"/>
            <a:ext cx="673296" cy="792113"/>
          </a:xfrm>
          <a:prstGeom prst="rect">
            <a:avLst/>
          </a:prstGeom>
        </p:spPr>
      </p:pic>
      <p:grpSp>
        <p:nvGrpSpPr>
          <p:cNvPr id="1041" name="Group 1040">
            <a:extLst>
              <a:ext uri="{FF2B5EF4-FFF2-40B4-BE49-F238E27FC236}">
                <a16:creationId xmlns:a16="http://schemas.microsoft.com/office/drawing/2014/main" id="{36B1B29D-6F2E-356E-24F0-AEF7423F0DA6}"/>
              </a:ext>
            </a:extLst>
          </p:cNvPr>
          <p:cNvGrpSpPr/>
          <p:nvPr/>
        </p:nvGrpSpPr>
        <p:grpSpPr>
          <a:xfrm>
            <a:off x="1424218" y="4533901"/>
            <a:ext cx="1816145" cy="1538284"/>
            <a:chOff x="2986318" y="4533901"/>
            <a:chExt cx="1816145" cy="1538284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3C687348-FA16-F4DB-CEB5-F2B047F290C3}"/>
                </a:ext>
              </a:extLst>
            </p:cNvPr>
            <p:cNvGrpSpPr/>
            <p:nvPr/>
          </p:nvGrpSpPr>
          <p:grpSpPr>
            <a:xfrm>
              <a:off x="2986318" y="4533901"/>
              <a:ext cx="1816145" cy="1538284"/>
              <a:chOff x="7489780" y="6737471"/>
              <a:chExt cx="1954258" cy="1655267"/>
            </a:xfrm>
          </p:grpSpPr>
          <p:pic>
            <p:nvPicPr>
              <p:cNvPr id="47" name="Picture 46" descr="Diagram&#10;&#10;Description automatically generated">
                <a:extLst>
                  <a:ext uri="{FF2B5EF4-FFF2-40B4-BE49-F238E27FC236}">
                    <a16:creationId xmlns:a16="http://schemas.microsoft.com/office/drawing/2014/main" id="{6175F8B3-B163-EF93-AFB8-729A7A5EFF6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49" name="Picture 48" descr="Diagram&#10;&#10;Description automatically generated">
                <a:extLst>
                  <a:ext uri="{FF2B5EF4-FFF2-40B4-BE49-F238E27FC236}">
                    <a16:creationId xmlns:a16="http://schemas.microsoft.com/office/drawing/2014/main" id="{9D5558C7-2CE4-3267-09A1-57EC347606F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3" name="Subtitle 2">
              <a:extLst>
                <a:ext uri="{FF2B5EF4-FFF2-40B4-BE49-F238E27FC236}">
                  <a16:creationId xmlns:a16="http://schemas.microsoft.com/office/drawing/2014/main" id="{52F0D9C3-36E9-A8B2-EE32-CA01AAD57E2B}"/>
                </a:ext>
              </a:extLst>
            </p:cNvPr>
            <p:cNvSpPr txBox="1">
              <a:spLocks/>
            </p:cNvSpPr>
            <p:nvPr/>
          </p:nvSpPr>
          <p:spPr>
            <a:xfrm>
              <a:off x="3195212" y="4702720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447677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MONEY MEDIA &amp; MODERN SOCIETY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44" name="Picture 2" descr="Free vector vector set of blank traffic road signs">
              <a:extLst>
                <a:ext uri="{FF2B5EF4-FFF2-40B4-BE49-F238E27FC236}">
                  <a16:creationId xmlns:a16="http://schemas.microsoft.com/office/drawing/2014/main" id="{8D9EAB03-1813-6F36-91FE-C1E03BAA719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9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64788" y="548639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855E756E-DC2F-16F7-5B49-E0E32A41F2CB}"/>
              </a:ext>
            </a:extLst>
          </p:cNvPr>
          <p:cNvGrpSpPr/>
          <p:nvPr/>
        </p:nvGrpSpPr>
        <p:grpSpPr>
          <a:xfrm>
            <a:off x="8382000" y="6731318"/>
            <a:ext cx="1052512" cy="1551622"/>
            <a:chOff x="8210550" y="6731318"/>
            <a:chExt cx="1052512" cy="1551622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6FE5CD0A-1F59-24E6-BAA7-F0E674C55CD3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56" name="Picture 55" descr="Diagram&#10;&#10;Description automatically generated">
                <a:extLst>
                  <a:ext uri="{FF2B5EF4-FFF2-40B4-BE49-F238E27FC236}">
                    <a16:creationId xmlns:a16="http://schemas.microsoft.com/office/drawing/2014/main" id="{D244E0AA-C143-2AFA-D377-87FCDE6EB86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54" name="Picture 53" descr="Diagram&#10;&#10;Description automatically generated">
                <a:extLst>
                  <a:ext uri="{FF2B5EF4-FFF2-40B4-BE49-F238E27FC236}">
                    <a16:creationId xmlns:a16="http://schemas.microsoft.com/office/drawing/2014/main" id="{4F01F481-1B08-CD8D-B617-525BD899D3F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E5E9ADA0-5059-4A96-45DB-5372C556EB18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7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154EDCE2-38F2-7F1C-D8F9-BC342E869A79}"/>
              </a:ext>
            </a:extLst>
          </p:cNvPr>
          <p:cNvGrpSpPr/>
          <p:nvPr/>
        </p:nvGrpSpPr>
        <p:grpSpPr>
          <a:xfrm>
            <a:off x="8382000" y="11112818"/>
            <a:ext cx="1052512" cy="1551622"/>
            <a:chOff x="8210550" y="6731318"/>
            <a:chExt cx="1052512" cy="1551622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141B35BC-9567-DE0C-A0F6-7222AEB08CDF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63" name="Picture 62" descr="Diagram&#10;&#10;Description automatically generated">
                <a:extLst>
                  <a:ext uri="{FF2B5EF4-FFF2-40B4-BE49-F238E27FC236}">
                    <a16:creationId xmlns:a16="http://schemas.microsoft.com/office/drawing/2014/main" id="{83348D8D-00A9-C5C3-2EF5-8C8859D3F4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64" name="Picture 63" descr="Diagram&#10;&#10;Description automatically generated">
                <a:extLst>
                  <a:ext uri="{FF2B5EF4-FFF2-40B4-BE49-F238E27FC236}">
                    <a16:creationId xmlns:a16="http://schemas.microsoft.com/office/drawing/2014/main" id="{02E30926-C95E-F517-7442-278C1FBE2AA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98BED063-99DD-7CFB-629E-56057EC0D064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7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D85E362D-03FB-42BC-55B4-A4174DEEDE59}"/>
              </a:ext>
            </a:extLst>
          </p:cNvPr>
          <p:cNvGrpSpPr/>
          <p:nvPr/>
        </p:nvGrpSpPr>
        <p:grpSpPr>
          <a:xfrm>
            <a:off x="266700" y="8903018"/>
            <a:ext cx="1052512" cy="1551622"/>
            <a:chOff x="8210550" y="6731318"/>
            <a:chExt cx="1052512" cy="1551622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70A4B9A5-0F95-A702-B188-1AF80C29BAB4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6" name="Picture 75" descr="Diagram&#10;&#10;Description automatically generated">
                <a:extLst>
                  <a:ext uri="{FF2B5EF4-FFF2-40B4-BE49-F238E27FC236}">
                    <a16:creationId xmlns:a16="http://schemas.microsoft.com/office/drawing/2014/main" id="{0BF27CB0-A8A9-A560-845B-D53ACDB82D8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7" name="Picture 76" descr="Diagram&#10;&#10;Description automatically generated">
                <a:extLst>
                  <a:ext uri="{FF2B5EF4-FFF2-40B4-BE49-F238E27FC236}">
                    <a16:creationId xmlns:a16="http://schemas.microsoft.com/office/drawing/2014/main" id="{EAE702DD-5778-D67E-F3B1-23CA965325C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D09053DF-2BAD-2690-BEC6-8BDE0451221A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7</a:t>
              </a: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E624BA60-1244-B086-32FF-854F64EEDC76}"/>
              </a:ext>
            </a:extLst>
          </p:cNvPr>
          <p:cNvGrpSpPr/>
          <p:nvPr/>
        </p:nvGrpSpPr>
        <p:grpSpPr>
          <a:xfrm>
            <a:off x="266700" y="4502468"/>
            <a:ext cx="1052512" cy="1551622"/>
            <a:chOff x="8210550" y="6731318"/>
            <a:chExt cx="1052512" cy="1551622"/>
          </a:xfrm>
        </p:grpSpPr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C6E51B54-817D-D3A6-B077-CE31ADFE31B4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81" name="Picture 80" descr="Diagram&#10;&#10;Description automatically generated">
                <a:extLst>
                  <a:ext uri="{FF2B5EF4-FFF2-40B4-BE49-F238E27FC236}">
                    <a16:creationId xmlns:a16="http://schemas.microsoft.com/office/drawing/2014/main" id="{4F74E949-BBA3-EC2D-E63A-D0B4435A97E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82" name="Picture 81" descr="Diagram&#10;&#10;Description automatically generated">
                <a:extLst>
                  <a:ext uri="{FF2B5EF4-FFF2-40B4-BE49-F238E27FC236}">
                    <a16:creationId xmlns:a16="http://schemas.microsoft.com/office/drawing/2014/main" id="{177C063F-E8C9-A254-8C77-D88B2BA5AA3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8C700FF-4C9F-E4EA-0678-E30791868D0E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7</a:t>
              </a:r>
            </a:p>
          </p:txBody>
        </p:sp>
      </p:grpSp>
      <p:grpSp>
        <p:nvGrpSpPr>
          <p:cNvPr id="1045" name="Group 1044">
            <a:extLst>
              <a:ext uri="{FF2B5EF4-FFF2-40B4-BE49-F238E27FC236}">
                <a16:creationId xmlns:a16="http://schemas.microsoft.com/office/drawing/2014/main" id="{F32E4461-C586-0033-51E5-A90EBC3B86E3}"/>
              </a:ext>
            </a:extLst>
          </p:cNvPr>
          <p:cNvGrpSpPr/>
          <p:nvPr/>
        </p:nvGrpSpPr>
        <p:grpSpPr>
          <a:xfrm>
            <a:off x="1436918" y="8930643"/>
            <a:ext cx="1816145" cy="1538284"/>
            <a:chOff x="2999018" y="8930643"/>
            <a:chExt cx="1816145" cy="1538284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110511FF-F75C-3C29-DCEA-00CE7FAB9470}"/>
                </a:ext>
              </a:extLst>
            </p:cNvPr>
            <p:cNvGrpSpPr/>
            <p:nvPr/>
          </p:nvGrpSpPr>
          <p:grpSpPr>
            <a:xfrm>
              <a:off x="2999018" y="8930643"/>
              <a:ext cx="1816145" cy="1538284"/>
              <a:chOff x="7489780" y="6737471"/>
              <a:chExt cx="1954258" cy="1655267"/>
            </a:xfrm>
          </p:grpSpPr>
          <p:pic>
            <p:nvPicPr>
              <p:cNvPr id="131" name="Picture 130" descr="Diagram&#10;&#10;Description automatically generated">
                <a:extLst>
                  <a:ext uri="{FF2B5EF4-FFF2-40B4-BE49-F238E27FC236}">
                    <a16:creationId xmlns:a16="http://schemas.microsoft.com/office/drawing/2014/main" id="{F4E84A37-2AC0-B66A-2DEF-B7E87188505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32" name="Picture 131" descr="Diagram&#10;&#10;Description automatically generated">
                <a:extLst>
                  <a:ext uri="{FF2B5EF4-FFF2-40B4-BE49-F238E27FC236}">
                    <a16:creationId xmlns:a16="http://schemas.microsoft.com/office/drawing/2014/main" id="{13BFCEFD-6CC8-32D6-BE08-B9E961DFA80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7" name="Subtitle 2">
              <a:extLst>
                <a:ext uri="{FF2B5EF4-FFF2-40B4-BE49-F238E27FC236}">
                  <a16:creationId xmlns:a16="http://schemas.microsoft.com/office/drawing/2014/main" id="{10EBB368-AF10-F596-3864-E40633740C40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9088758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B0A3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FRIENDS, RESPECT &amp; RELATIONSHIPS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49" name="Picture 2" descr="Free vector vector set of blank traffic road signs">
              <a:extLst>
                <a:ext uri="{FF2B5EF4-FFF2-40B4-BE49-F238E27FC236}">
                  <a16:creationId xmlns:a16="http://schemas.microsoft.com/office/drawing/2014/main" id="{1BF39F17-4BEE-F296-D90C-6D4BB68E5C8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9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989352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80" name="Group 1079">
            <a:extLst>
              <a:ext uri="{FF2B5EF4-FFF2-40B4-BE49-F238E27FC236}">
                <a16:creationId xmlns:a16="http://schemas.microsoft.com/office/drawing/2014/main" id="{14F39313-CBB6-A737-C9E4-C0935C3F5D26}"/>
              </a:ext>
            </a:extLst>
          </p:cNvPr>
          <p:cNvGrpSpPr/>
          <p:nvPr/>
        </p:nvGrpSpPr>
        <p:grpSpPr>
          <a:xfrm>
            <a:off x="1436918" y="13384214"/>
            <a:ext cx="1816145" cy="1538284"/>
            <a:chOff x="2999018" y="13384214"/>
            <a:chExt cx="1816145" cy="1538284"/>
          </a:xfrm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FF79F970-348E-4A2F-808F-87790D823281}"/>
                </a:ext>
              </a:extLst>
            </p:cNvPr>
            <p:cNvGrpSpPr/>
            <p:nvPr/>
          </p:nvGrpSpPr>
          <p:grpSpPr>
            <a:xfrm>
              <a:off x="2999018" y="13384214"/>
              <a:ext cx="1816145" cy="1538284"/>
              <a:chOff x="7489780" y="6737471"/>
              <a:chExt cx="1954258" cy="1655267"/>
            </a:xfrm>
          </p:grpSpPr>
          <p:pic>
            <p:nvPicPr>
              <p:cNvPr id="142" name="Picture 141" descr="Diagram&#10;&#10;Description automatically generated">
                <a:extLst>
                  <a:ext uri="{FF2B5EF4-FFF2-40B4-BE49-F238E27FC236}">
                    <a16:creationId xmlns:a16="http://schemas.microsoft.com/office/drawing/2014/main" id="{68C03C01-1105-B63E-3F26-1E3599862EF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3" name="Picture 142" descr="Diagram&#10;&#10;Description automatically generated">
                <a:extLst>
                  <a:ext uri="{FF2B5EF4-FFF2-40B4-BE49-F238E27FC236}">
                    <a16:creationId xmlns:a16="http://schemas.microsoft.com/office/drawing/2014/main" id="{C904BDDD-31D4-6217-A95C-851F0CCE5A3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4" name="Subtitle 2">
              <a:extLst>
                <a:ext uri="{FF2B5EF4-FFF2-40B4-BE49-F238E27FC236}">
                  <a16:creationId xmlns:a16="http://schemas.microsoft.com/office/drawing/2014/main" id="{2D115137-7D8D-4BDA-C631-31FEBDF89141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13545819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00B0F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MANAGING CHANGE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62" name="Picture 2" descr="Free vector vector set of blank traffic road signs">
              <a:extLst>
                <a:ext uri="{FF2B5EF4-FFF2-40B4-BE49-F238E27FC236}">
                  <a16:creationId xmlns:a16="http://schemas.microsoft.com/office/drawing/2014/main" id="{BEDA7EAB-EB03-FB54-06B3-495718A7826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9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14348801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1F6ABB45-4357-9838-4CB4-65E3C69E2241}"/>
              </a:ext>
            </a:extLst>
          </p:cNvPr>
          <p:cNvGrpSpPr/>
          <p:nvPr/>
        </p:nvGrpSpPr>
        <p:grpSpPr>
          <a:xfrm>
            <a:off x="266700" y="13329876"/>
            <a:ext cx="1052512" cy="1551622"/>
            <a:chOff x="8210550" y="6731318"/>
            <a:chExt cx="1052512" cy="1551622"/>
          </a:xfrm>
        </p:grpSpPr>
        <p:grpSp>
          <p:nvGrpSpPr>
            <p:cNvPr id="170" name="Group 169">
              <a:extLst>
                <a:ext uri="{FF2B5EF4-FFF2-40B4-BE49-F238E27FC236}">
                  <a16:creationId xmlns:a16="http://schemas.microsoft.com/office/drawing/2014/main" id="{8AA3B9C4-37F0-ADE7-053B-F42DA76B0D49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172" name="Picture 171" descr="Diagram&#10;&#10;Description automatically generated">
                <a:extLst>
                  <a:ext uri="{FF2B5EF4-FFF2-40B4-BE49-F238E27FC236}">
                    <a16:creationId xmlns:a16="http://schemas.microsoft.com/office/drawing/2014/main" id="{3839D5C1-4AFF-84B5-5A5C-67FED826ACE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173" name="Picture 172" descr="Diagram&#10;&#10;Description automatically generated">
                <a:extLst>
                  <a:ext uri="{FF2B5EF4-FFF2-40B4-BE49-F238E27FC236}">
                    <a16:creationId xmlns:a16="http://schemas.microsoft.com/office/drawing/2014/main" id="{73EF9A54-0DB7-8C3A-13FD-654C581615E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F6D8682D-8D73-443B-B70C-AA569EA9DF72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7</a:t>
              </a:r>
            </a:p>
          </p:txBody>
        </p:sp>
      </p:grpSp>
      <p:grpSp>
        <p:nvGrpSpPr>
          <p:cNvPr id="1043" name="Group 1042">
            <a:extLst>
              <a:ext uri="{FF2B5EF4-FFF2-40B4-BE49-F238E27FC236}">
                <a16:creationId xmlns:a16="http://schemas.microsoft.com/office/drawing/2014/main" id="{B95D922A-C9D3-8E65-6F16-18A8464EACE2}"/>
              </a:ext>
            </a:extLst>
          </p:cNvPr>
          <p:cNvGrpSpPr/>
          <p:nvPr/>
        </p:nvGrpSpPr>
        <p:grpSpPr>
          <a:xfrm>
            <a:off x="6550028" y="6720841"/>
            <a:ext cx="1816145" cy="1538284"/>
            <a:chOff x="5114928" y="6720841"/>
            <a:chExt cx="1816145" cy="1538284"/>
          </a:xfrm>
        </p:grpSpPr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4D0CE8FC-EFC5-EBD5-5631-E60087968989}"/>
                </a:ext>
              </a:extLst>
            </p:cNvPr>
            <p:cNvGrpSpPr/>
            <p:nvPr/>
          </p:nvGrpSpPr>
          <p:grpSpPr>
            <a:xfrm>
              <a:off x="5114928" y="6720841"/>
              <a:ext cx="1816145" cy="1538284"/>
              <a:chOff x="7489780" y="6737471"/>
              <a:chExt cx="1954258" cy="1655267"/>
            </a:xfrm>
          </p:grpSpPr>
          <p:pic>
            <p:nvPicPr>
              <p:cNvPr id="89" name="Picture 88" descr="Diagram&#10;&#10;Description automatically generated">
                <a:extLst>
                  <a:ext uri="{FF2B5EF4-FFF2-40B4-BE49-F238E27FC236}">
                    <a16:creationId xmlns:a16="http://schemas.microsoft.com/office/drawing/2014/main" id="{6DD90318-9605-8D8C-11D8-97CC9C0E8D3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0" name="Picture 89" descr="Diagram&#10;&#10;Description automatically generated">
                <a:extLst>
                  <a:ext uri="{FF2B5EF4-FFF2-40B4-BE49-F238E27FC236}">
                    <a16:creationId xmlns:a16="http://schemas.microsoft.com/office/drawing/2014/main" id="{7F2F2276-82B1-5F0F-7207-C0CE22A3306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5" name="Subtitle 2">
              <a:extLst>
                <a:ext uri="{FF2B5EF4-FFF2-40B4-BE49-F238E27FC236}">
                  <a16:creationId xmlns:a16="http://schemas.microsoft.com/office/drawing/2014/main" id="{93FB93C4-52E6-8B1E-B560-CBB43CE66509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6883622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C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STAYING SAFE ONLINE &amp; OFFLINE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4" name="Picture 2" descr="Free vector vector set of blank traffic road signs">
              <a:extLst>
                <a:ext uri="{FF2B5EF4-FFF2-40B4-BE49-F238E27FC236}">
                  <a16:creationId xmlns:a16="http://schemas.microsoft.com/office/drawing/2014/main" id="{91FDBCDC-E43A-9C7B-5626-DC39791819D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9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7686672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47" name="Group 1046">
            <a:extLst>
              <a:ext uri="{FF2B5EF4-FFF2-40B4-BE49-F238E27FC236}">
                <a16:creationId xmlns:a16="http://schemas.microsoft.com/office/drawing/2014/main" id="{53BB57CF-DBE8-99F4-43A3-3FFD74930A47}"/>
              </a:ext>
            </a:extLst>
          </p:cNvPr>
          <p:cNvGrpSpPr/>
          <p:nvPr/>
        </p:nvGrpSpPr>
        <p:grpSpPr>
          <a:xfrm>
            <a:off x="6550028" y="11160128"/>
            <a:ext cx="1816145" cy="1538284"/>
            <a:chOff x="5114928" y="11160128"/>
            <a:chExt cx="1816145" cy="1538284"/>
          </a:xfrm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3F01DF59-9224-8F57-27EB-AE878A79FCC0}"/>
                </a:ext>
              </a:extLst>
            </p:cNvPr>
            <p:cNvGrpSpPr/>
            <p:nvPr/>
          </p:nvGrpSpPr>
          <p:grpSpPr>
            <a:xfrm>
              <a:off x="5114928" y="11160128"/>
              <a:ext cx="1816145" cy="1538284"/>
              <a:chOff x="7489780" y="6737471"/>
              <a:chExt cx="1954258" cy="1655267"/>
            </a:xfrm>
          </p:grpSpPr>
          <p:pic>
            <p:nvPicPr>
              <p:cNvPr id="136" name="Picture 135" descr="Diagram&#10;&#10;Description automatically generated">
                <a:extLst>
                  <a:ext uri="{FF2B5EF4-FFF2-40B4-BE49-F238E27FC236}">
                    <a16:creationId xmlns:a16="http://schemas.microsoft.com/office/drawing/2014/main" id="{927DBA78-1533-A737-3AD3-9496E701D39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0" name="Picture 139" descr="Diagram&#10;&#10;Description automatically generated">
                <a:extLst>
                  <a:ext uri="{FF2B5EF4-FFF2-40B4-BE49-F238E27FC236}">
                    <a16:creationId xmlns:a16="http://schemas.microsoft.com/office/drawing/2014/main" id="{0880EBC4-2717-9AB0-ABDF-6B1951C7C6A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6" name="Subtitle 2">
              <a:extLst>
                <a:ext uri="{FF2B5EF4-FFF2-40B4-BE49-F238E27FC236}">
                  <a16:creationId xmlns:a16="http://schemas.microsoft.com/office/drawing/2014/main" id="{78433A4C-8243-1949-515B-954C5BB27017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11328753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E6CDFF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PUBERTY &amp; BODY DEVELOPMENT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5" name="Picture 2" descr="Free vector vector set of blank traffic road signs">
              <a:extLst>
                <a:ext uri="{FF2B5EF4-FFF2-40B4-BE49-F238E27FC236}">
                  <a16:creationId xmlns:a16="http://schemas.microsoft.com/office/drawing/2014/main" id="{155FF938-197F-1743-E78F-E2E889AA18D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9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12119606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84" name="Rectangle: Rounded Corners 1083">
            <a:extLst>
              <a:ext uri="{FF2B5EF4-FFF2-40B4-BE49-F238E27FC236}">
                <a16:creationId xmlns:a16="http://schemas.microsoft.com/office/drawing/2014/main" id="{96828E95-C995-C25D-9FE9-6D664436F800}"/>
              </a:ext>
            </a:extLst>
          </p:cNvPr>
          <p:cNvSpPr/>
          <p:nvPr/>
        </p:nvSpPr>
        <p:spPr>
          <a:xfrm>
            <a:off x="3388860" y="5091113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sp>
        <p:nvSpPr>
          <p:cNvPr id="1085" name="Rectangle: Rounded Corners 1084">
            <a:extLst>
              <a:ext uri="{FF2B5EF4-FFF2-40B4-BE49-F238E27FC236}">
                <a16:creationId xmlns:a16="http://schemas.microsoft.com/office/drawing/2014/main" id="{3C6DDCBC-6EE5-5F7E-D516-DF3BA79514A0}"/>
              </a:ext>
            </a:extLst>
          </p:cNvPr>
          <p:cNvSpPr/>
          <p:nvPr/>
        </p:nvSpPr>
        <p:spPr>
          <a:xfrm>
            <a:off x="3388860" y="5422107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BRITISH VALUES</a:t>
            </a:r>
          </a:p>
        </p:txBody>
      </p:sp>
      <p:pic>
        <p:nvPicPr>
          <p:cNvPr id="196" name="Picture 195" descr="Diagram&#10;&#10;Description automatically generated">
            <a:extLst>
              <a:ext uri="{FF2B5EF4-FFF2-40B4-BE49-F238E27FC236}">
                <a16:creationId xmlns:a16="http://schemas.microsoft.com/office/drawing/2014/main" id="{56A6F3BB-9B8F-4ADB-4D87-390A405F0593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2002" y="14220508"/>
            <a:ext cx="1727200" cy="703262"/>
          </a:xfrm>
          <a:prstGeom prst="rect">
            <a:avLst/>
          </a:prstGeom>
        </p:spPr>
      </p:pic>
      <p:sp>
        <p:nvSpPr>
          <p:cNvPr id="201" name="Rectangle: Rounded Corners 200">
            <a:extLst>
              <a:ext uri="{FF2B5EF4-FFF2-40B4-BE49-F238E27FC236}">
                <a16:creationId xmlns:a16="http://schemas.microsoft.com/office/drawing/2014/main" id="{DD3B60C9-E488-C2BE-A118-D94D828BF24E}"/>
              </a:ext>
            </a:extLst>
          </p:cNvPr>
          <p:cNvSpPr/>
          <p:nvPr/>
        </p:nvSpPr>
        <p:spPr>
          <a:xfrm>
            <a:off x="3388860" y="4760913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CITIZENSHIP</a:t>
            </a:r>
          </a:p>
        </p:txBody>
      </p:sp>
      <p:grpSp>
        <p:nvGrpSpPr>
          <p:cNvPr id="213" name="Group 212">
            <a:extLst>
              <a:ext uri="{FF2B5EF4-FFF2-40B4-BE49-F238E27FC236}">
                <a16:creationId xmlns:a16="http://schemas.microsoft.com/office/drawing/2014/main" id="{F8BF5004-429C-ED38-3C28-18D90877196E}"/>
              </a:ext>
            </a:extLst>
          </p:cNvPr>
          <p:cNvGrpSpPr/>
          <p:nvPr/>
        </p:nvGrpSpPr>
        <p:grpSpPr>
          <a:xfrm>
            <a:off x="5121275" y="6813550"/>
            <a:ext cx="1466850" cy="1485900"/>
            <a:chOff x="5121275" y="6813550"/>
            <a:chExt cx="1466850" cy="1485900"/>
          </a:xfrm>
        </p:grpSpPr>
        <p:grpSp>
          <p:nvGrpSpPr>
            <p:cNvPr id="202" name="Group 201">
              <a:extLst>
                <a:ext uri="{FF2B5EF4-FFF2-40B4-BE49-F238E27FC236}">
                  <a16:creationId xmlns:a16="http://schemas.microsoft.com/office/drawing/2014/main" id="{53DF9A2B-1800-E5E9-51A0-FF7639DF28FF}"/>
                </a:ext>
              </a:extLst>
            </p:cNvPr>
            <p:cNvGrpSpPr/>
            <p:nvPr/>
          </p:nvGrpSpPr>
          <p:grpSpPr>
            <a:xfrm>
              <a:off x="5121275" y="7556501"/>
              <a:ext cx="1466850" cy="742949"/>
              <a:chOff x="5210911" y="7556501"/>
              <a:chExt cx="1274878" cy="742949"/>
            </a:xfrm>
          </p:grpSpPr>
          <p:pic>
            <p:nvPicPr>
              <p:cNvPr id="191" name="Picture 190" descr="Diagram&#10;&#10;Description automatically generated">
                <a:extLst>
                  <a:ext uri="{FF2B5EF4-FFF2-40B4-BE49-F238E27FC236}">
                    <a16:creationId xmlns:a16="http://schemas.microsoft.com/office/drawing/2014/main" id="{EA958418-B958-BC75-2389-AA88C81DC89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1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96188"/>
                <a:ext cx="1274878" cy="703262"/>
              </a:xfrm>
              <a:prstGeom prst="rect">
                <a:avLst/>
              </a:prstGeom>
            </p:spPr>
          </p:pic>
          <p:pic>
            <p:nvPicPr>
              <p:cNvPr id="1024" name="Picture 1023" descr="Diagram&#10;&#10;Description automatically generated">
                <a:extLst>
                  <a:ext uri="{FF2B5EF4-FFF2-40B4-BE49-F238E27FC236}">
                    <a16:creationId xmlns:a16="http://schemas.microsoft.com/office/drawing/2014/main" id="{1E2256BD-B24A-AA43-51ED-DFE11564DD5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2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56501"/>
                <a:ext cx="1274878" cy="373062"/>
              </a:xfrm>
              <a:prstGeom prst="rect">
                <a:avLst/>
              </a:prstGeom>
            </p:spPr>
          </p:pic>
        </p:grpSp>
        <p:sp>
          <p:nvSpPr>
            <p:cNvPr id="1027" name="Rectangle: Rounded Corners 1026">
              <a:extLst>
                <a:ext uri="{FF2B5EF4-FFF2-40B4-BE49-F238E27FC236}">
                  <a16:creationId xmlns:a16="http://schemas.microsoft.com/office/drawing/2014/main" id="{20045848-D862-6EE3-487A-2083A36AE701}"/>
                </a:ext>
              </a:extLst>
            </p:cNvPr>
            <p:cNvSpPr/>
            <p:nvPr/>
          </p:nvSpPr>
          <p:spPr>
            <a:xfrm>
              <a:off x="5182394" y="7670007"/>
              <a:ext cx="1342232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DRUGS EDUCATION</a:t>
              </a:r>
            </a:p>
          </p:txBody>
        </p:sp>
        <p:pic>
          <p:nvPicPr>
            <p:cNvPr id="203" name="Picture 202" descr="Diagram&#10;&#10;Description automatically generated">
              <a:extLst>
                <a:ext uri="{FF2B5EF4-FFF2-40B4-BE49-F238E27FC236}">
                  <a16:creationId xmlns:a16="http://schemas.microsoft.com/office/drawing/2014/main" id="{57D79A08-19CB-A191-BAFA-01808B83BF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29726" y="6813550"/>
              <a:ext cx="823621" cy="819150"/>
            </a:xfrm>
            <a:prstGeom prst="rect">
              <a:avLst/>
            </a:prstGeom>
          </p:spPr>
        </p:pic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C53ADBA8-5635-748A-4C33-22FB353FC4F7}"/>
                </a:ext>
              </a:extLst>
            </p:cNvPr>
            <p:cNvSpPr/>
            <p:nvPr/>
          </p:nvSpPr>
          <p:spPr>
            <a:xfrm>
              <a:off x="5435600" y="6832600"/>
              <a:ext cx="812800" cy="7175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STATUTORY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HEALTH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&amp; 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RSE</a:t>
              </a:r>
            </a:p>
          </p:txBody>
        </p:sp>
      </p:grpSp>
      <p:pic>
        <p:nvPicPr>
          <p:cNvPr id="218" name="Picture 217" descr="Diagram&#10;&#10;Description automatically generated">
            <a:extLst>
              <a:ext uri="{FF2B5EF4-FFF2-40B4-BE49-F238E27FC236}">
                <a16:creationId xmlns:a16="http://schemas.microsoft.com/office/drawing/2014/main" id="{3D86EA00-B899-2105-7658-124977C89FEC}"/>
              </a:ext>
            </a:extLst>
          </p:cNvPr>
          <p:cNvPicPr>
            <a:picLocks noChangeAspect="1"/>
          </p:cNvPicPr>
          <p:nvPr/>
        </p:nvPicPr>
        <p:blipFill rotWithShape="1">
          <a:blip r:embed="rId3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62373" y="8966200"/>
            <a:ext cx="823621" cy="819150"/>
          </a:xfrm>
          <a:prstGeom prst="rect">
            <a:avLst/>
          </a:prstGeom>
        </p:spPr>
      </p:pic>
      <p:sp>
        <p:nvSpPr>
          <p:cNvPr id="219" name="Rectangle 218">
            <a:extLst>
              <a:ext uri="{FF2B5EF4-FFF2-40B4-BE49-F238E27FC236}">
                <a16:creationId xmlns:a16="http://schemas.microsoft.com/office/drawing/2014/main" id="{3CDB4D18-83DB-2164-0AAE-3F711421AED0}"/>
              </a:ext>
            </a:extLst>
          </p:cNvPr>
          <p:cNvSpPr/>
          <p:nvPr/>
        </p:nvSpPr>
        <p:spPr>
          <a:xfrm>
            <a:off x="3568247" y="8985250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&amp; 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RSE</a:t>
            </a:r>
          </a:p>
        </p:txBody>
      </p:sp>
      <p:pic>
        <p:nvPicPr>
          <p:cNvPr id="236" name="Picture 235" descr="Diagram&#10;&#10;Description automatically generated">
            <a:extLst>
              <a:ext uri="{FF2B5EF4-FFF2-40B4-BE49-F238E27FC236}">
                <a16:creationId xmlns:a16="http://schemas.microsoft.com/office/drawing/2014/main" id="{8DCBA883-08DF-1538-B188-C16EA34112CA}"/>
              </a:ext>
            </a:extLst>
          </p:cNvPr>
          <p:cNvPicPr>
            <a:picLocks noChangeAspect="1"/>
          </p:cNvPicPr>
          <p:nvPr/>
        </p:nvPicPr>
        <p:blipFill rotWithShape="1">
          <a:blip r:embed="rId3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2015788"/>
            <a:ext cx="1466850" cy="703262"/>
          </a:xfrm>
          <a:prstGeom prst="rect">
            <a:avLst/>
          </a:prstGeom>
        </p:spPr>
      </p:pic>
      <p:pic>
        <p:nvPicPr>
          <p:cNvPr id="237" name="Picture 236" descr="Diagram&#10;&#10;Description automatically generated">
            <a:extLst>
              <a:ext uri="{FF2B5EF4-FFF2-40B4-BE49-F238E27FC236}">
                <a16:creationId xmlns:a16="http://schemas.microsoft.com/office/drawing/2014/main" id="{3B5361A6-BBEC-AF9F-2E55-613067A84DFF}"/>
              </a:ext>
            </a:extLst>
          </p:cNvPr>
          <p:cNvPicPr>
            <a:picLocks noChangeAspect="1"/>
          </p:cNvPicPr>
          <p:nvPr/>
        </p:nvPicPr>
        <p:blipFill rotWithShape="1">
          <a:blip r:embed="rId3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1811000"/>
            <a:ext cx="1466850" cy="673099"/>
          </a:xfrm>
          <a:prstGeom prst="rect">
            <a:avLst/>
          </a:prstGeom>
        </p:spPr>
      </p:pic>
      <p:sp>
        <p:nvSpPr>
          <p:cNvPr id="233" name="Rectangle: Rounded Corners 232">
            <a:extLst>
              <a:ext uri="{FF2B5EF4-FFF2-40B4-BE49-F238E27FC236}">
                <a16:creationId xmlns:a16="http://schemas.microsoft.com/office/drawing/2014/main" id="{3AF8167D-64E9-5DA2-15D6-7326F16F53F9}"/>
              </a:ext>
            </a:extLst>
          </p:cNvPr>
          <p:cNvSpPr/>
          <p:nvPr/>
        </p:nvSpPr>
        <p:spPr>
          <a:xfrm>
            <a:off x="5182394" y="1192450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234" name="Picture 233" descr="Diagram&#10;&#10;Description automatically generated">
            <a:extLst>
              <a:ext uri="{FF2B5EF4-FFF2-40B4-BE49-F238E27FC236}">
                <a16:creationId xmlns:a16="http://schemas.microsoft.com/office/drawing/2014/main" id="{1EF58BC0-E7CD-6061-FD60-4746D5ED15D8}"/>
              </a:ext>
            </a:extLst>
          </p:cNvPr>
          <p:cNvPicPr>
            <a:picLocks noChangeAspect="1"/>
          </p:cNvPicPr>
          <p:nvPr/>
        </p:nvPicPr>
        <p:blipFill rotWithShape="1">
          <a:blip r:embed="rId3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29726" y="11112500"/>
            <a:ext cx="823621" cy="767556"/>
          </a:xfrm>
          <a:prstGeom prst="rect">
            <a:avLst/>
          </a:prstGeom>
        </p:spPr>
      </p:pic>
      <p:sp>
        <p:nvSpPr>
          <p:cNvPr id="235" name="Rectangle 234">
            <a:extLst>
              <a:ext uri="{FF2B5EF4-FFF2-40B4-BE49-F238E27FC236}">
                <a16:creationId xmlns:a16="http://schemas.microsoft.com/office/drawing/2014/main" id="{4BA982D5-312E-2B0C-0B60-6A6F3E275098}"/>
              </a:ext>
            </a:extLst>
          </p:cNvPr>
          <p:cNvSpPr/>
          <p:nvPr/>
        </p:nvSpPr>
        <p:spPr>
          <a:xfrm>
            <a:off x="5435600" y="11102975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endParaRPr lang="en-GB" sz="800" b="1" dirty="0">
              <a:solidFill>
                <a:schemeClr val="tx1"/>
              </a:solidFill>
            </a:endParaRPr>
          </a:p>
        </p:txBody>
      </p:sp>
      <p:sp>
        <p:nvSpPr>
          <p:cNvPr id="238" name="Rectangle: Rounded Corners 237">
            <a:extLst>
              <a:ext uri="{FF2B5EF4-FFF2-40B4-BE49-F238E27FC236}">
                <a16:creationId xmlns:a16="http://schemas.microsoft.com/office/drawing/2014/main" id="{B0DBDA2C-FC1E-43BE-8A84-B16713A5B2A0}"/>
              </a:ext>
            </a:extLst>
          </p:cNvPr>
          <p:cNvSpPr/>
          <p:nvPr/>
        </p:nvSpPr>
        <p:spPr>
          <a:xfrm>
            <a:off x="5182394" y="1224835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WELLBEING</a:t>
            </a:r>
          </a:p>
        </p:txBody>
      </p:sp>
      <p:pic>
        <p:nvPicPr>
          <p:cNvPr id="197" name="Picture 196" descr="Diagram&#10;&#10;Description automatically generated">
            <a:extLst>
              <a:ext uri="{FF2B5EF4-FFF2-40B4-BE49-F238E27FC236}">
                <a16:creationId xmlns:a16="http://schemas.microsoft.com/office/drawing/2014/main" id="{CE709BA3-743A-4C2A-ED22-AA1346F2420E}"/>
              </a:ext>
            </a:extLst>
          </p:cNvPr>
          <p:cNvPicPr>
            <a:picLocks noChangeAspect="1"/>
          </p:cNvPicPr>
          <p:nvPr/>
        </p:nvPicPr>
        <p:blipFill rotWithShape="1">
          <a:blip r:embed="rId3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2002" y="14073188"/>
            <a:ext cx="1727200" cy="634682"/>
          </a:xfrm>
          <a:prstGeom prst="rect">
            <a:avLst/>
          </a:prstGeom>
        </p:spPr>
      </p:pic>
      <p:sp>
        <p:nvSpPr>
          <p:cNvPr id="198" name="Rectangle: Rounded Corners 197">
            <a:extLst>
              <a:ext uri="{FF2B5EF4-FFF2-40B4-BE49-F238E27FC236}">
                <a16:creationId xmlns:a16="http://schemas.microsoft.com/office/drawing/2014/main" id="{8AD6B8F5-F616-6F81-4443-611F6EDC00A9}"/>
              </a:ext>
            </a:extLst>
          </p:cNvPr>
          <p:cNvSpPr/>
          <p:nvPr/>
        </p:nvSpPr>
        <p:spPr>
          <a:xfrm>
            <a:off x="3214884" y="14115733"/>
            <a:ext cx="1558209" cy="164306"/>
          </a:xfrm>
          <a:prstGeom prst="roundRect">
            <a:avLst/>
          </a:prstGeom>
          <a:solidFill>
            <a:srgbClr val="00B0F0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TRANSITION</a:t>
            </a:r>
          </a:p>
        </p:txBody>
      </p:sp>
      <p:sp>
        <p:nvSpPr>
          <p:cNvPr id="199" name="Rectangle: Rounded Corners 198">
            <a:extLst>
              <a:ext uri="{FF2B5EF4-FFF2-40B4-BE49-F238E27FC236}">
                <a16:creationId xmlns:a16="http://schemas.microsoft.com/office/drawing/2014/main" id="{67006468-D0D9-A65F-825C-AB2237F47E5D}"/>
              </a:ext>
            </a:extLst>
          </p:cNvPr>
          <p:cNvSpPr/>
          <p:nvPr/>
        </p:nvSpPr>
        <p:spPr>
          <a:xfrm>
            <a:off x="3214884" y="14446727"/>
            <a:ext cx="1558209" cy="164306"/>
          </a:xfrm>
          <a:prstGeom prst="roundRect">
            <a:avLst/>
          </a:prstGeom>
          <a:solidFill>
            <a:srgbClr val="00B0F0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SMSC &amp; CAREERS</a:t>
            </a:r>
          </a:p>
        </p:txBody>
      </p:sp>
      <p:pic>
        <p:nvPicPr>
          <p:cNvPr id="239" name="Picture 238" descr="Diagram&#10;&#10;Description automatically generated">
            <a:extLst>
              <a:ext uri="{FF2B5EF4-FFF2-40B4-BE49-F238E27FC236}">
                <a16:creationId xmlns:a16="http://schemas.microsoft.com/office/drawing/2014/main" id="{32D17425-6094-FD98-9365-94F7B6696D2A}"/>
              </a:ext>
            </a:extLst>
          </p:cNvPr>
          <p:cNvPicPr>
            <a:picLocks noChangeAspect="1"/>
          </p:cNvPicPr>
          <p:nvPr/>
        </p:nvPicPr>
        <p:blipFill rotWithShape="1">
          <a:blip r:embed="rId3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9813" y="13338608"/>
            <a:ext cx="849312" cy="739342"/>
          </a:xfrm>
          <a:prstGeom prst="rect">
            <a:avLst/>
          </a:prstGeom>
        </p:spPr>
      </p:pic>
      <p:sp>
        <p:nvSpPr>
          <p:cNvPr id="240" name="Rectangle 239">
            <a:extLst>
              <a:ext uri="{FF2B5EF4-FFF2-40B4-BE49-F238E27FC236}">
                <a16:creationId xmlns:a16="http://schemas.microsoft.com/office/drawing/2014/main" id="{1594A595-DC91-875A-216B-55E960FF565D}"/>
              </a:ext>
            </a:extLst>
          </p:cNvPr>
          <p:cNvSpPr/>
          <p:nvPr/>
        </p:nvSpPr>
        <p:spPr>
          <a:xfrm>
            <a:off x="3592314" y="13346114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GATSBY BENCHMARKS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- CAREERS -</a:t>
            </a:r>
          </a:p>
        </p:txBody>
      </p:sp>
      <p:pic>
        <p:nvPicPr>
          <p:cNvPr id="255" name="Picture 6">
            <a:extLst>
              <a:ext uri="{FF2B5EF4-FFF2-40B4-BE49-F238E27FC236}">
                <a16:creationId xmlns:a16="http://schemas.microsoft.com/office/drawing/2014/main" id="{9A79E55A-B4C9-6821-D34E-021455D83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8026" y="5688937"/>
            <a:ext cx="454620" cy="138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" name="Picture 8">
            <a:extLst>
              <a:ext uri="{FF2B5EF4-FFF2-40B4-BE49-F238E27FC236}">
                <a16:creationId xmlns:a16="http://schemas.microsoft.com/office/drawing/2014/main" id="{93B8DCEB-D086-2744-118D-F63C99A76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1521" y="10096040"/>
            <a:ext cx="454620" cy="138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7" name="Picture 10">
            <a:extLst>
              <a:ext uri="{FF2B5EF4-FFF2-40B4-BE49-F238E27FC236}">
                <a16:creationId xmlns:a16="http://schemas.microsoft.com/office/drawing/2014/main" id="{7BF3F69E-CDCE-D1A2-4EB6-B0AF38460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7431" y="7889130"/>
            <a:ext cx="454620" cy="137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8" name="Picture 12">
            <a:extLst>
              <a:ext uri="{FF2B5EF4-FFF2-40B4-BE49-F238E27FC236}">
                <a16:creationId xmlns:a16="http://schemas.microsoft.com/office/drawing/2014/main" id="{392A0BA8-8B65-1383-F4BD-FE9EEBB93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6" y="12322918"/>
            <a:ext cx="454620" cy="137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4" name="Picture 263" descr="A picture containing qr code&#10;&#10;Description automatically generated">
            <a:extLst>
              <a:ext uri="{FF2B5EF4-FFF2-40B4-BE49-F238E27FC236}">
                <a16:creationId xmlns:a16="http://schemas.microsoft.com/office/drawing/2014/main" id="{A0CA7677-AD01-D747-03F1-E8401CDEBB0F}"/>
              </a:ext>
            </a:extLst>
          </p:cNvPr>
          <p:cNvPicPr>
            <a:picLocks noChangeAspect="1"/>
          </p:cNvPicPr>
          <p:nvPr/>
        </p:nvPicPr>
        <p:blipFill rotWithShape="1">
          <a:blip r:embed="rId42" cstate="hq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700000">
            <a:off x="8764940" y="6011069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7" name="Picture 276" descr="A picture containing qr code&#10;&#10;Description automatically generated">
            <a:extLst>
              <a:ext uri="{FF2B5EF4-FFF2-40B4-BE49-F238E27FC236}">
                <a16:creationId xmlns:a16="http://schemas.microsoft.com/office/drawing/2014/main" id="{BB3F92B4-7BAA-5A92-B67E-5B51D607C476}"/>
              </a:ext>
            </a:extLst>
          </p:cNvPr>
          <p:cNvPicPr>
            <a:picLocks noChangeAspect="1"/>
          </p:cNvPicPr>
          <p:nvPr/>
        </p:nvPicPr>
        <p:blipFill rotWithShape="1">
          <a:blip r:embed="rId44" cstate="hq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974" y="115173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8" name="Picture 277" descr="A picture containing qr code&#10;&#10;Description automatically generated">
            <a:extLst>
              <a:ext uri="{FF2B5EF4-FFF2-40B4-BE49-F238E27FC236}">
                <a16:creationId xmlns:a16="http://schemas.microsoft.com/office/drawing/2014/main" id="{575F104A-127F-7946-B643-4D5406255317}"/>
              </a:ext>
            </a:extLst>
          </p:cNvPr>
          <p:cNvPicPr>
            <a:picLocks noChangeAspect="1"/>
          </p:cNvPicPr>
          <p:nvPr/>
        </p:nvPicPr>
        <p:blipFill rotWithShape="1">
          <a:blip r:embed="rId46" cstate="hq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5263" b="92713" l="4348" r="89130">
                        <a14:foregroundMark x1="43478" y1="7692" x2="58696" y2="7287"/>
                        <a14:foregroundMark x1="34058" y1="6883" x2="34058" y2="6883"/>
                        <a14:foregroundMark x1="73913" y1="7287" x2="73913" y2="7287"/>
                        <a14:foregroundMark x1="59420" y1="5668" x2="59420" y2="5668"/>
                        <a14:foregroundMark x1="89130" y1="18623" x2="89130" y2="18623"/>
                        <a14:backgroundMark x1="16667" y1="27126" x2="16667" y2="27126"/>
                        <a14:backgroundMark x1="12319" y1="25506" x2="13043" y2="31984"/>
                        <a14:backgroundMark x1="13768" y1="42915" x2="14493" y2="56680"/>
                        <a14:backgroundMark x1="13043" y1="13360" x2="10870" y2="16599"/>
                        <a14:backgroundMark x1="5072" y1="24291" x2="10145" y2="27530"/>
                        <a14:backgroundMark x1="5797" y1="21862" x2="7971" y2="25911"/>
                        <a14:backgroundMark x1="18841" y1="57895" x2="13043" y2="70850"/>
                        <a14:backgroundMark x1="13043" y1="69231" x2="14493" y2="83806"/>
                        <a14:backgroundMark x1="13043" y1="82186" x2="14493" y2="90283"/>
                        <a14:backgroundMark x1="16667" y1="91498" x2="28261" y2="95142"/>
                        <a14:backgroundMark x1="31884" y1="93522" x2="37681" y2="93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242517" y="10549731"/>
            <a:ext cx="435314" cy="78184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9" name="Picture 278" descr="A picture containing qr code&#10;&#10;Description automatically generated">
            <a:extLst>
              <a:ext uri="{FF2B5EF4-FFF2-40B4-BE49-F238E27FC236}">
                <a16:creationId xmlns:a16="http://schemas.microsoft.com/office/drawing/2014/main" id="{07243675-6CE6-DA88-6816-C80C523BFE0D}"/>
              </a:ext>
            </a:extLst>
          </p:cNvPr>
          <p:cNvPicPr>
            <a:picLocks noChangeAspect="1"/>
          </p:cNvPicPr>
          <p:nvPr/>
        </p:nvPicPr>
        <p:blipFill rotWithShape="1">
          <a:blip r:embed="rId44" cstate="hq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073454" y="146796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3" name="Picture 282" descr="A picture containing qr code&#10;&#10;Description automatically generated">
            <a:extLst>
              <a:ext uri="{FF2B5EF4-FFF2-40B4-BE49-F238E27FC236}">
                <a16:creationId xmlns:a16="http://schemas.microsoft.com/office/drawing/2014/main" id="{B5BDDD5C-E3E9-F9A4-C5FE-50D9FD2FD04C}"/>
              </a:ext>
            </a:extLst>
          </p:cNvPr>
          <p:cNvPicPr>
            <a:picLocks noChangeAspect="1"/>
          </p:cNvPicPr>
          <p:nvPr/>
        </p:nvPicPr>
        <p:blipFill rotWithShape="1">
          <a:blip r:embed="rId42" cstate="hq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666911" y="12730644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288" name="Arrow: Right 287">
            <a:extLst>
              <a:ext uri="{FF2B5EF4-FFF2-40B4-BE49-F238E27FC236}">
                <a16:creationId xmlns:a16="http://schemas.microsoft.com/office/drawing/2014/main" id="{072BE305-9260-4FA3-4CF4-626550158238}"/>
              </a:ext>
            </a:extLst>
          </p:cNvPr>
          <p:cNvSpPr/>
          <p:nvPr/>
        </p:nvSpPr>
        <p:spPr>
          <a:xfrm>
            <a:off x="7977189" y="1716882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YEAR 8</a:t>
            </a:r>
          </a:p>
        </p:txBody>
      </p:sp>
      <p:sp>
        <p:nvSpPr>
          <p:cNvPr id="289" name="Arrow: Right 288">
            <a:extLst>
              <a:ext uri="{FF2B5EF4-FFF2-40B4-BE49-F238E27FC236}">
                <a16:creationId xmlns:a16="http://schemas.microsoft.com/office/drawing/2014/main" id="{92BCE738-9D25-2B7B-D8BA-1C1C1BE1427C}"/>
              </a:ext>
            </a:extLst>
          </p:cNvPr>
          <p:cNvSpPr/>
          <p:nvPr/>
        </p:nvSpPr>
        <p:spPr>
          <a:xfrm>
            <a:off x="288925" y="15016957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WELCOME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E31A9626-785A-DD37-76A3-21706C7C1E5F}"/>
              </a:ext>
            </a:extLst>
          </p:cNvPr>
          <p:cNvSpPr txBox="1">
            <a:spLocks/>
          </p:cNvSpPr>
          <p:nvPr/>
        </p:nvSpPr>
        <p:spPr>
          <a:xfrm>
            <a:off x="5996940" y="15758160"/>
            <a:ext cx="290322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PERSONAL DEVELOPMENT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367E6BB-34A0-26F3-3CEB-F35CB9263D14}"/>
              </a:ext>
            </a:extLst>
          </p:cNvPr>
          <p:cNvSpPr txBox="1">
            <a:spLocks/>
          </p:cNvSpPr>
          <p:nvPr/>
        </p:nvSpPr>
        <p:spPr>
          <a:xfrm>
            <a:off x="5661660" y="16154400"/>
            <a:ext cx="361950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ASSESSMENT &amp; PROGRESS IN PSHE </a:t>
            </a:r>
          </a:p>
        </p:txBody>
      </p:sp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7966BFA2-A70D-3B02-D26A-416EE8CDABBD}"/>
              </a:ext>
            </a:extLst>
          </p:cNvPr>
          <p:cNvPicPr>
            <a:picLocks noChangeAspect="1"/>
          </p:cNvPicPr>
          <p:nvPr/>
        </p:nvPicPr>
        <p:blipFill rotWithShape="1">
          <a:blip r:embed="rId48" cstate="hq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8696" b="89783" l="9544" r="90041">
                        <a14:foregroundMark x1="41909" y1="8913" x2="41909" y2="8913"/>
                        <a14:foregroundMark x1="43983" y1="12826" x2="48133" y2="21304"/>
                        <a14:foregroundMark x1="49378" y1="17391" x2="51037" y2="23043"/>
                        <a14:foregroundMark x1="45643" y1="51739" x2="45643" y2="61522"/>
                        <a14:foregroundMark x1="49378" y1="46957" x2="50207" y2="573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878195" y="10415588"/>
            <a:ext cx="231463" cy="44279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5" name="Picture 2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C426E76E-D4F1-762C-8C0E-806AE17E35F9}"/>
              </a:ext>
            </a:extLst>
          </p:cNvPr>
          <p:cNvPicPr>
            <a:picLocks noChangeAspect="1"/>
          </p:cNvPicPr>
          <p:nvPr/>
        </p:nvPicPr>
        <p:blipFill rotWithShape="1">
          <a:blip r:embed="rId50" cstate="hqprint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ackgroundRemoval t="2400" b="96800" l="9467" r="89941">
                        <a14:foregroundMark x1="33136" y1="87467" x2="36686" y2="88267"/>
                        <a14:foregroundMark x1="20118" y1="92267" x2="39053" y2="92800"/>
                        <a14:foregroundMark x1="23669" y1="97067" x2="23669" y2="97067"/>
                        <a14:foregroundMark x1="42012" y1="3467" x2="42012" y2="3467"/>
                        <a14:foregroundMark x1="10651" y1="40533" x2="10651" y2="40533"/>
                        <a14:foregroundMark x1="34320" y1="27733" x2="43195" y2="33067"/>
                        <a14:foregroundMark x1="59763" y1="27733" x2="62722" y2="32000"/>
                        <a14:foregroundMark x1="9467" y1="16533" x2="9467" y2="16533"/>
                        <a14:foregroundMark x1="86391" y1="17600" x2="86391" y2="17600"/>
                        <a14:foregroundMark x1="73964" y1="5333" x2="73964" y2="5333"/>
                        <a14:foregroundMark x1="22485" y1="4533" x2="22485" y2="4533"/>
                        <a14:foregroundMark x1="18935" y1="4533" x2="18935" y2="4533"/>
                        <a14:foregroundMark x1="72781" y1="5600" x2="78107" y2="8267"/>
                        <a14:foregroundMark x1="76923" y1="5333" x2="76923" y2="5333"/>
                        <a14:foregroundMark x1="56213" y1="3467" x2="42604" y2="2400"/>
                        <a14:foregroundMark x1="10651" y1="69067" x2="10651" y2="690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530619" y="6263235"/>
            <a:ext cx="262255" cy="584373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" name="Picture 26" descr="A picture containing icon&#10;&#10;Description automatically generated">
            <a:extLst>
              <a:ext uri="{FF2B5EF4-FFF2-40B4-BE49-F238E27FC236}">
                <a16:creationId xmlns:a16="http://schemas.microsoft.com/office/drawing/2014/main" id="{2D7B52C3-09FF-AF62-B7DB-F4FE1F145273}"/>
              </a:ext>
            </a:extLst>
          </p:cNvPr>
          <p:cNvPicPr>
            <a:picLocks noChangeAspect="1"/>
          </p:cNvPicPr>
          <p:nvPr/>
        </p:nvPicPr>
        <p:blipFill rotWithShape="1">
          <a:blip r:embed="rId52" cstate="hq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5070" b="92958" l="9722" r="89815">
                        <a14:foregroundMark x1="43519" y1="19155" x2="55556" y2="30423"/>
                        <a14:foregroundMark x1="55093" y1="13239" x2="59259" y2="24225"/>
                        <a14:foregroundMark x1="53704" y1="7606" x2="53704" y2="7606"/>
                        <a14:foregroundMark x1="49074" y1="5915" x2="49074" y2="5915"/>
                        <a14:foregroundMark x1="44444" y1="30704" x2="50463" y2="35211"/>
                        <a14:foregroundMark x1="56944" y1="22254" x2="66667" y2="35211"/>
                        <a14:foregroundMark x1="47685" y1="27042" x2="51389" y2="35775"/>
                        <a14:foregroundMark x1="43981" y1="47324" x2="44444" y2="67887"/>
                        <a14:foregroundMark x1="52778" y1="49014" x2="59722" y2="69014"/>
                        <a14:foregroundMark x1="52778" y1="48451" x2="58796" y2="69577"/>
                        <a14:foregroundMark x1="60185" y1="49014" x2="64815" y2="71268"/>
                        <a14:foregroundMark x1="52315" y1="87887" x2="52315" y2="87887"/>
                        <a14:foregroundMark x1="43981" y1="85352" x2="43981" y2="85352"/>
                        <a14:foregroundMark x1="37963" y1="86479" x2="54630" y2="88451"/>
                        <a14:foregroundMark x1="55093" y1="85915" x2="63889" y2="87042"/>
                        <a14:foregroundMark x1="50000" y1="92958" x2="50000" y2="92958"/>
                        <a14:foregroundMark x1="52778" y1="5352" x2="52778" y2="53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704880" y="15208522"/>
            <a:ext cx="237075" cy="38820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" name="Picture 27" descr="A picture containing icon&#10;&#10;Description automatically generated">
            <a:extLst>
              <a:ext uri="{FF2B5EF4-FFF2-40B4-BE49-F238E27FC236}">
                <a16:creationId xmlns:a16="http://schemas.microsoft.com/office/drawing/2014/main" id="{82365A80-DCC3-15CF-99DB-8EA33D0C47CD}"/>
              </a:ext>
            </a:extLst>
          </p:cNvPr>
          <p:cNvPicPr>
            <a:picLocks noChangeAspect="1"/>
          </p:cNvPicPr>
          <p:nvPr/>
        </p:nvPicPr>
        <p:blipFill rotWithShape="1">
          <a:blip r:embed="rId54" cstate="hq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7910" b="93503" l="8969" r="88789">
                        <a14:foregroundMark x1="41704" y1="22034" x2="51121" y2="25424"/>
                        <a14:foregroundMark x1="30942" y1="8192" x2="56502" y2="11582"/>
                        <a14:foregroundMark x1="30045" y1="19774" x2="46637" y2="33051"/>
                        <a14:foregroundMark x1="47982" y1="19209" x2="56502" y2="31921"/>
                        <a14:foregroundMark x1="43498" y1="48305" x2="50224" y2="66102"/>
                        <a14:foregroundMark x1="40359" y1="55932" x2="40359" y2="65819"/>
                        <a14:foregroundMark x1="53363" y1="46328" x2="54260" y2="64124"/>
                        <a14:foregroundMark x1="33632" y1="88983" x2="54260" y2="88983"/>
                        <a14:foregroundMark x1="53363" y1="93503" x2="53363" y2="93503"/>
                        <a14:foregroundMark x1="70852" y1="9605" x2="70852" y2="9605"/>
                        <a14:foregroundMark x1="22422" y1="10452" x2="22422" y2="104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91879" y="8200401"/>
            <a:ext cx="257800" cy="41019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1" name="Picture 50" descr="A picture containing icon&#10;&#10;Description automatically generated">
            <a:extLst>
              <a:ext uri="{FF2B5EF4-FFF2-40B4-BE49-F238E27FC236}">
                <a16:creationId xmlns:a16="http://schemas.microsoft.com/office/drawing/2014/main" id="{A6BC52CC-A1C8-C874-98A5-A59B251382B8}"/>
              </a:ext>
            </a:extLst>
          </p:cNvPr>
          <p:cNvPicPr>
            <a:picLocks noChangeAspect="1"/>
          </p:cNvPicPr>
          <p:nvPr/>
        </p:nvPicPr>
        <p:blipFill rotWithShape="1">
          <a:blip r:embed="rId56" cstate="hq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5367" b="89548" l="8969" r="88789">
                        <a14:foregroundMark x1="45740" y1="18644" x2="48879" y2="28249"/>
                        <a14:foregroundMark x1="48879" y1="17232" x2="42601" y2="31638"/>
                        <a14:foregroundMark x1="33184" y1="12147" x2="43049" y2="27119"/>
                        <a14:foregroundMark x1="40359" y1="11299" x2="51570" y2="14124"/>
                        <a14:foregroundMark x1="23318" y1="7627" x2="67713" y2="10169"/>
                        <a14:foregroundMark x1="47534" y1="5650" x2="47534" y2="5650"/>
                        <a14:foregroundMark x1="51570" y1="24011" x2="56054" y2="33333"/>
                        <a14:foregroundMark x1="39910" y1="13277" x2="42601" y2="26836"/>
                        <a14:foregroundMark x1="47085" y1="11299" x2="61435" y2="28531"/>
                        <a14:foregroundMark x1="43946" y1="22881" x2="45740" y2="36158"/>
                        <a14:foregroundMark x1="38117" y1="35028" x2="31839" y2="66949"/>
                        <a14:foregroundMark x1="52915" y1="33898" x2="55605" y2="58757"/>
                        <a14:foregroundMark x1="50224" y1="45763" x2="49327" y2="63842"/>
                        <a14:foregroundMark x1="39910" y1="46893" x2="43498" y2="68362"/>
                        <a14:foregroundMark x1="43049" y1="48023" x2="47534" y2="67514"/>
                        <a14:foregroundMark x1="50673" y1="45480" x2="50673" y2="63277"/>
                        <a14:foregroundMark x1="39910" y1="37288" x2="39462" y2="46893"/>
                        <a14:foregroundMark x1="38117" y1="22316" x2="38117" y2="35593"/>
                        <a14:foregroundMark x1="50224" y1="15254" x2="54260" y2="33616"/>
                        <a14:foregroundMark x1="49776" y1="53390" x2="55605" y2="72316"/>
                        <a14:foregroundMark x1="54260" y1="45480" x2="57399" y2="62712"/>
                        <a14:foregroundMark x1="30493" y1="50847" x2="35426" y2="66102"/>
                        <a14:foregroundMark x1="38117" y1="49718" x2="43498" y2="65254"/>
                        <a14:foregroundMark x1="62780" y1="47740" x2="61883" y2="63559"/>
                        <a14:foregroundMark x1="52018" y1="50847" x2="55605" y2="59322"/>
                        <a14:foregroundMark x1="58296" y1="52542" x2="60090" y2="58192"/>
                        <a14:foregroundMark x1="56951" y1="46045" x2="56951" y2="55367"/>
                        <a14:foregroundMark x1="39013" y1="82203" x2="39013" y2="82203"/>
                        <a14:foregroundMark x1="48430" y1="85028" x2="45740" y2="85028"/>
                        <a14:foregroundMark x1="37220" y1="84181" x2="48430" y2="88418"/>
                        <a14:foregroundMark x1="39462" y1="84181" x2="47534" y2="84181"/>
                        <a14:foregroundMark x1="44395" y1="83898" x2="53363" y2="83898"/>
                        <a14:foregroundMark x1="52018" y1="83616" x2="58744" y2="8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5753709" y="12964097"/>
            <a:ext cx="269102" cy="4281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2" name="Picture 51" descr="A picture containing icon&#10;&#10;Description automatically generated">
            <a:extLst>
              <a:ext uri="{FF2B5EF4-FFF2-40B4-BE49-F238E27FC236}">
                <a16:creationId xmlns:a16="http://schemas.microsoft.com/office/drawing/2014/main" id="{8079F057-6F94-C53B-A9E9-BFC728C4FC9E}"/>
              </a:ext>
            </a:extLst>
          </p:cNvPr>
          <p:cNvPicPr>
            <a:picLocks noChangeAspect="1"/>
          </p:cNvPicPr>
          <p:nvPr/>
        </p:nvPicPr>
        <p:blipFill rotWithShape="1">
          <a:blip r:embed="rId58" cstate="hq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5634" b="93803" l="8520" r="88341">
                        <a14:foregroundMark x1="36323" y1="19155" x2="36771" y2="31831"/>
                        <a14:foregroundMark x1="45740" y1="18310" x2="51121" y2="31831"/>
                        <a14:foregroundMark x1="40807" y1="6479" x2="40807" y2="6479"/>
                        <a14:foregroundMark x1="34529" y1="16338" x2="46188" y2="26479"/>
                        <a14:foregroundMark x1="46637" y1="13803" x2="52466" y2="27324"/>
                        <a14:foregroundMark x1="43498" y1="14648" x2="43498" y2="28451"/>
                        <a14:foregroundMark x1="39013" y1="21690" x2="39013" y2="41972"/>
                        <a14:foregroundMark x1="32735" y1="45070" x2="38117" y2="67324"/>
                        <a14:foregroundMark x1="52915" y1="34648" x2="57399" y2="62254"/>
                        <a14:foregroundMark x1="49776" y1="37746" x2="48430" y2="62254"/>
                        <a14:foregroundMark x1="39462" y1="47887" x2="44843" y2="63944"/>
                        <a14:foregroundMark x1="36771" y1="19155" x2="52018" y2="21972"/>
                        <a14:foregroundMark x1="43946" y1="11549" x2="51570" y2="15493"/>
                        <a14:foregroundMark x1="35426" y1="83944" x2="44843" y2="85634"/>
                        <a14:foregroundMark x1="37668" y1="89296" x2="53363" y2="91268"/>
                        <a14:foregroundMark x1="48879" y1="87606" x2="55605" y2="91268"/>
                        <a14:foregroundMark x1="43049" y1="93803" x2="43049" y2="93803"/>
                      </a14:backgroundRemoval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184345" y="6024894"/>
            <a:ext cx="235008" cy="37393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6" name="Picture 6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2584921-DABB-DACD-B068-C185C9F9913E}"/>
              </a:ext>
            </a:extLst>
          </p:cNvPr>
          <p:cNvPicPr>
            <a:picLocks noChangeAspect="1"/>
          </p:cNvPicPr>
          <p:nvPr/>
        </p:nvPicPr>
        <p:blipFill rotWithShape="1">
          <a:blip r:embed="rId60" cstate="hq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3169" b="96303" l="9827" r="89595">
                        <a14:foregroundMark x1="52601" y1="84683" x2="57803" y2="88732"/>
                        <a14:foregroundMark x1="30636" y1="81162" x2="34682" y2="91549"/>
                        <a14:foregroundMark x1="26012" y1="92958" x2="54913" y2="95246"/>
                        <a14:foregroundMark x1="38728" y1="19894" x2="43353" y2="27113"/>
                        <a14:foregroundMark x1="50867" y1="10563" x2="50867" y2="19718"/>
                        <a14:foregroundMark x1="39884" y1="8099" x2="72832" y2="8627"/>
                        <a14:foregroundMark x1="52601" y1="4049" x2="60694" y2="11796"/>
                        <a14:foregroundMark x1="23699" y1="3873" x2="23699" y2="3873"/>
                        <a14:foregroundMark x1="22543" y1="3697" x2="22543" y2="3697"/>
                        <a14:foregroundMark x1="25434" y1="25000" x2="25434" y2="25000"/>
                        <a14:foregroundMark x1="19653" y1="24824" x2="19653" y2="24824"/>
                        <a14:foregroundMark x1="19653" y1="24824" x2="19653" y2="26585"/>
                        <a14:foregroundMark x1="20809" y1="19718" x2="23121" y2="25528"/>
                        <a14:foregroundMark x1="88439" y1="12852" x2="88439" y2="12852"/>
                        <a14:foregroundMark x1="88439" y1="17958" x2="88439" y2="17958"/>
                        <a14:foregroundMark x1="35838" y1="95951" x2="56069" y2="95070"/>
                        <a14:foregroundMark x1="49133" y1="95599" x2="75723" y2="95423"/>
                        <a14:foregroundMark x1="70520" y1="94894" x2="78613" y2="95599"/>
                        <a14:foregroundMark x1="65896" y1="96127" x2="76301" y2="96479"/>
                        <a14:foregroundMark x1="76879" y1="32218" x2="82659" y2="35211"/>
                      </a14:backgroundRemoval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3438479" y="3866879"/>
            <a:ext cx="268288" cy="8847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3" name="Picture 8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405FF6EE-329B-2B15-F828-AA9A3CF9AB10}"/>
              </a:ext>
            </a:extLst>
          </p:cNvPr>
          <p:cNvPicPr>
            <a:picLocks noChangeAspect="1"/>
          </p:cNvPicPr>
          <p:nvPr/>
        </p:nvPicPr>
        <p:blipFill rotWithShape="1">
          <a:blip r:embed="rId62" cstate="hqprint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ackgroundRemoval t="8333" b="88690" l="9459" r="91892">
                        <a14:foregroundMark x1="28378" y1="41071" x2="58919" y2="43452"/>
                        <a14:foregroundMark x1="41622" y1="48214" x2="47568" y2="64286"/>
                        <a14:foregroundMark x1="32703" y1="51190" x2="38919" y2="67262"/>
                        <a14:foregroundMark x1="31081" y1="22619" x2="40811" y2="35119"/>
                        <a14:foregroundMark x1="16216" y1="31548" x2="18649" y2="52381"/>
                        <a14:foregroundMark x1="15135" y1="22024" x2="20811" y2="61905"/>
                        <a14:foregroundMark x1="17027" y1="63095" x2="18108" y2="68452"/>
                        <a14:foregroundMark x1="53784" y1="33929" x2="58378" y2="50000"/>
                        <a14:foregroundMark x1="59730" y1="20833" x2="67568" y2="21429"/>
                        <a14:foregroundMark x1="61351" y1="14286" x2="65405" y2="12500"/>
                        <a14:foregroundMark x1="53784" y1="19643" x2="61622" y2="38690"/>
                        <a14:foregroundMark x1="54595" y1="51190" x2="56216" y2="58333"/>
                        <a14:foregroundMark x1="61622" y1="76190" x2="66757" y2="80357"/>
                        <a14:foregroundMark x1="90811" y1="27976" x2="92432" y2="41071"/>
                        <a14:foregroundMark x1="64324" y1="14286" x2="64324" y2="14286"/>
                        <a14:foregroundMark x1="16486" y1="27381" x2="20000" y2="33929"/>
                        <a14:foregroundMark x1="51081" y1="54762" x2="58919" y2="60119"/>
                        <a14:foregroundMark x1="43243" y1="29762" x2="56486" y2="35119"/>
                        <a14:foregroundMark x1="9459" y1="37500" x2="9459" y2="37500"/>
                      </a14:backgroundRemoval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8734757" y="9571659"/>
            <a:ext cx="476885" cy="2171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4" name="Picture 83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313DE2E4-D1D5-9EA6-CF17-C5F6B31B4619}"/>
              </a:ext>
            </a:extLst>
          </p:cNvPr>
          <p:cNvPicPr>
            <a:picLocks noChangeAspect="1"/>
          </p:cNvPicPr>
          <p:nvPr/>
        </p:nvPicPr>
        <p:blipFill rotWithShape="1">
          <a:blip r:embed="rId64" cstate="hqprint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ackgroundRemoval t="8837" b="89767" l="5134" r="91443">
                        <a14:foregroundMark x1="49389" y1="24186" x2="57946" y2="28837"/>
                        <a14:foregroundMark x1="50367" y1="20465" x2="57213" y2="22791"/>
                        <a14:foregroundMark x1="53545" y1="14419" x2="65281" y2="20000"/>
                        <a14:foregroundMark x1="61614" y1="15814" x2="82152" y2="29302"/>
                        <a14:foregroundMark x1="81174" y1="33023" x2="88998" y2="58140"/>
                        <a14:foregroundMark x1="86553" y1="36744" x2="86797" y2="66047"/>
                        <a14:foregroundMark x1="85086" y1="32093" x2="85575" y2="65581"/>
                        <a14:foregroundMark x1="83374" y1="26512" x2="81907" y2="65581"/>
                        <a14:foregroundMark x1="74083" y1="32093" x2="63325" y2="73023"/>
                        <a14:foregroundMark x1="58435" y1="22791" x2="50367" y2="66512"/>
                        <a14:foregroundMark x1="41320" y1="60930" x2="59658" y2="75814"/>
                        <a14:foregroundMark x1="26161" y1="77674" x2="43032" y2="79070"/>
                        <a14:foregroundMark x1="19071" y1="79070" x2="62836" y2="86512"/>
                        <a14:foregroundMark x1="7090" y1="78605" x2="24205" y2="87907"/>
                        <a14:foregroundMark x1="5134" y1="57674" x2="9046" y2="74884"/>
                        <a14:foregroundMark x1="10024" y1="49302" x2="10758" y2="83256"/>
                        <a14:foregroundMark x1="11491" y1="29302" x2="13203" y2="59535"/>
                        <a14:foregroundMark x1="10269" y1="18605" x2="10269" y2="41860"/>
                        <a14:foregroundMark x1="25183" y1="18605" x2="30807" y2="28837"/>
                        <a14:foregroundMark x1="30807" y1="30698" x2="54279" y2="54419"/>
                        <a14:foregroundMark x1="41320" y1="31628" x2="59658" y2="41395"/>
                        <a14:foregroundMark x1="75061" y1="17674" x2="81663" y2="21860"/>
                        <a14:foregroundMark x1="78729" y1="16279" x2="89731" y2="23256"/>
                        <a14:foregroundMark x1="85575" y1="12558" x2="86553" y2="22791"/>
                        <a14:foregroundMark x1="81907" y1="17209" x2="84841" y2="23721"/>
                        <a14:foregroundMark x1="88998" y1="39535" x2="90709" y2="52093"/>
                        <a14:foregroundMark x1="91443" y1="45581" x2="91443" y2="60000"/>
                        <a14:foregroundMark x1="66504" y1="24651" x2="67971" y2="49767"/>
                        <a14:foregroundMark x1="66504" y1="72558" x2="80196" y2="73488"/>
                        <a14:foregroundMark x1="77995" y1="74419" x2="83374" y2="73488"/>
                        <a14:foregroundMark x1="90709" y1="35349" x2="91687" y2="41395"/>
                        <a14:foregroundMark x1="69927" y1="9767" x2="75061" y2="11163"/>
                        <a14:foregroundMark x1="78240" y1="12093" x2="81663" y2="16279"/>
                        <a14:foregroundMark x1="80440" y1="11628" x2="83130" y2="12558"/>
                        <a14:foregroundMark x1="74817" y1="12093" x2="79707" y2="12093"/>
                        <a14:foregroundMark x1="65037" y1="80930" x2="72616" y2="80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9088327" y="5135677"/>
            <a:ext cx="401758" cy="21078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5" name="Picture 8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B9BDD7F-F2FD-352B-AEA1-EFE613651B7A}"/>
              </a:ext>
            </a:extLst>
          </p:cNvPr>
          <p:cNvPicPr>
            <a:picLocks noChangeAspect="1"/>
          </p:cNvPicPr>
          <p:nvPr/>
        </p:nvPicPr>
        <p:blipFill rotWithShape="1">
          <a:blip r:embed="rId66" cstate="hqprint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ackgroundRemoval t="9728" b="89105" l="7287" r="92868">
                        <a14:foregroundMark x1="7597" y1="24125" x2="10233" y2="43580"/>
                        <a14:foregroundMark x1="91473" y1="31907" x2="91473" y2="49027"/>
                        <a14:foregroundMark x1="90388" y1="24125" x2="91008" y2="33074"/>
                        <a14:foregroundMark x1="84496" y1="18288" x2="56899" y2="20623"/>
                        <a14:foregroundMark x1="83256" y1="84047" x2="60465" y2="80545"/>
                        <a14:foregroundMark x1="60310" y1="82490" x2="60310" y2="82490"/>
                        <a14:foregroundMark x1="63256" y1="82101" x2="61240" y2="80934"/>
                        <a14:foregroundMark x1="60310" y1="19066" x2="58760" y2="18677"/>
                        <a14:foregroundMark x1="92868" y1="9728" x2="92868" y2="9728"/>
                        <a14:foregroundMark x1="92868" y1="89883" x2="92868" y2="89883"/>
                        <a14:foregroundMark x1="92558" y1="49027" x2="93023" y2="5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9455" y="14916287"/>
            <a:ext cx="829876" cy="33006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6" name="Picture 8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DBD1ED44-6DDF-B59F-8F94-57DB22441CE0}"/>
              </a:ext>
            </a:extLst>
          </p:cNvPr>
          <p:cNvPicPr>
            <a:picLocks noChangeAspect="1"/>
          </p:cNvPicPr>
          <p:nvPr/>
        </p:nvPicPr>
        <p:blipFill rotWithShape="1">
          <a:blip r:embed="rId68" cstate="hqprint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ackgroundRemoval t="8290" b="90155" l="3769" r="91796">
                        <a14:foregroundMark x1="4213" y1="48187" x2="7761" y2="58031"/>
                        <a14:foregroundMark x1="90687" y1="39378" x2="91796" y2="45596"/>
                        <a14:foregroundMark x1="80931" y1="10881" x2="80931" y2="10881"/>
                        <a14:foregroundMark x1="80488" y1="90674" x2="80488" y2="90674"/>
                        <a14:foregroundMark x1="82927" y1="13990" x2="82927" y2="139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744913" y="8567737"/>
            <a:ext cx="825681" cy="35242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7" name="Picture 86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E4419550-67A7-6B26-4D1A-AFACD6B80655}"/>
              </a:ext>
            </a:extLst>
          </p:cNvPr>
          <p:cNvPicPr>
            <a:picLocks noChangeAspect="1"/>
          </p:cNvPicPr>
          <p:nvPr/>
        </p:nvPicPr>
        <p:blipFill rotWithShape="1">
          <a:blip r:embed="rId70" cstate="hqprint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ackgroundRemoval t="2478" b="95627" l="6842" r="87368">
                        <a14:foregroundMark x1="23158" y1="10933" x2="42105" y2="15015"/>
                        <a14:foregroundMark x1="38947" y1="93440" x2="78947" y2="95627"/>
                        <a14:foregroundMark x1="26842" y1="7872" x2="37895" y2="7143"/>
                        <a14:foregroundMark x1="21053" y1="6851" x2="26842" y2="6706"/>
                        <a14:foregroundMark x1="80526" y1="2770" x2="80526" y2="2770"/>
                        <a14:foregroundMark x1="14737" y1="2624" x2="14737" y2="2624"/>
                        <a14:foregroundMark x1="6842" y1="4956" x2="6842" y2="4956"/>
                        <a14:foregroundMark x1="87368" y1="5831" x2="87368" y2="58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778140" y="1278740"/>
            <a:ext cx="278463" cy="10013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5DDFCF2D-6AE9-13C3-CE53-6B7ED9DFEA8B}"/>
              </a:ext>
            </a:extLst>
          </p:cNvPr>
          <p:cNvSpPr txBox="1">
            <a:spLocks/>
          </p:cNvSpPr>
          <p:nvPr/>
        </p:nvSpPr>
        <p:spPr>
          <a:xfrm>
            <a:off x="457200" y="15814669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RSE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D5D192BE-C9DC-3C47-B2B4-C159D797B850}"/>
              </a:ext>
            </a:extLst>
          </p:cNvPr>
          <p:cNvSpPr txBox="1">
            <a:spLocks/>
          </p:cNvSpPr>
          <p:nvPr/>
        </p:nvSpPr>
        <p:spPr>
          <a:xfrm>
            <a:off x="457200" y="16817670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HEALTH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7BEEB73-3454-582D-6FAB-902DB39D59EC}"/>
              </a:ext>
            </a:extLst>
          </p:cNvPr>
          <p:cNvSpPr txBox="1"/>
          <p:nvPr/>
        </p:nvSpPr>
        <p:spPr>
          <a:xfrm>
            <a:off x="1494250" y="2442914"/>
            <a:ext cx="2629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Desert Island - Living</a:t>
            </a:r>
          </a:p>
          <a:p>
            <a:pPr algn="ctr"/>
            <a:r>
              <a:rPr lang="en-US" sz="1200" dirty="0"/>
              <a:t>Desert Island - Building a Community </a:t>
            </a:r>
          </a:p>
          <a:p>
            <a:pPr algn="ctr"/>
            <a:r>
              <a:rPr lang="en-US" sz="1200" dirty="0"/>
              <a:t>Desert Island – Making Decisions</a:t>
            </a:r>
          </a:p>
          <a:p>
            <a:pPr algn="ctr"/>
            <a:r>
              <a:rPr lang="en-US" sz="1200" dirty="0"/>
              <a:t>Desert Island - Criminals Law &amp; Society</a:t>
            </a:r>
          </a:p>
          <a:p>
            <a:pPr algn="ctr"/>
            <a:r>
              <a:rPr lang="en-US" sz="1200" dirty="0"/>
              <a:t>How are Laws Made?</a:t>
            </a:r>
          </a:p>
          <a:p>
            <a:pPr algn="ctr"/>
            <a:r>
              <a:rPr lang="en-US" sz="1200" dirty="0"/>
              <a:t>Prisons, Reform &amp; Punishment 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5E7237F6-3506-5D49-C1CB-5BA6C912E241}"/>
              </a:ext>
            </a:extLst>
          </p:cNvPr>
          <p:cNvGrpSpPr/>
          <p:nvPr/>
        </p:nvGrpSpPr>
        <p:grpSpPr>
          <a:xfrm>
            <a:off x="6550028" y="2314576"/>
            <a:ext cx="1816145" cy="1538284"/>
            <a:chOff x="5114928" y="2314576"/>
            <a:chExt cx="1816145" cy="1538284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547475F1-ADC7-30F1-19A8-EA6C8E48624A}"/>
                </a:ext>
              </a:extLst>
            </p:cNvPr>
            <p:cNvGrpSpPr/>
            <p:nvPr/>
          </p:nvGrpSpPr>
          <p:grpSpPr>
            <a:xfrm>
              <a:off x="5114928" y="2314576"/>
              <a:ext cx="1816145" cy="1538284"/>
              <a:chOff x="7489780" y="6737471"/>
              <a:chExt cx="1954258" cy="1655267"/>
            </a:xfrm>
          </p:grpSpPr>
          <p:pic>
            <p:nvPicPr>
              <p:cNvPr id="48" name="Picture 47" descr="Diagram&#10;&#10;Description automatically generated">
                <a:extLst>
                  <a:ext uri="{FF2B5EF4-FFF2-40B4-BE49-F238E27FC236}">
                    <a16:creationId xmlns:a16="http://schemas.microsoft.com/office/drawing/2014/main" id="{09B2468B-BAF3-59E1-625E-073BEF958A2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53" name="Picture 52" descr="Diagram&#10;&#10;Description automatically generated">
                <a:extLst>
                  <a:ext uri="{FF2B5EF4-FFF2-40B4-BE49-F238E27FC236}">
                    <a16:creationId xmlns:a16="http://schemas.microsoft.com/office/drawing/2014/main" id="{44C328B8-B5DF-5A9C-BB98-BA9AB24579B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45" name="Subtitle 2">
              <a:extLst>
                <a:ext uri="{FF2B5EF4-FFF2-40B4-BE49-F238E27FC236}">
                  <a16:creationId xmlns:a16="http://schemas.microsoft.com/office/drawing/2014/main" id="{312C5A2A-CC18-2100-5CCD-3737271AA82D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2476404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00B0F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LAW, CRIME &amp; SOCIETY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46" name="Picture 2" descr="Free vector vector set of blank traffic road signs">
              <a:extLst>
                <a:ext uri="{FF2B5EF4-FFF2-40B4-BE49-F238E27FC236}">
                  <a16:creationId xmlns:a16="http://schemas.microsoft.com/office/drawing/2014/main" id="{C7090177-3DC6-4FDF-4685-CE1D23064A2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9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3277550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BB781F4B-9AA6-2E1E-9E54-0082941AB1DE}"/>
              </a:ext>
            </a:extLst>
          </p:cNvPr>
          <p:cNvSpPr txBox="1"/>
          <p:nvPr/>
        </p:nvSpPr>
        <p:spPr>
          <a:xfrm rot="10800000">
            <a:off x="4031615" y="234719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8A490B74-FF81-A2DF-383E-13D53911F8A8}"/>
              </a:ext>
            </a:extLst>
          </p:cNvPr>
          <p:cNvSpPr txBox="1"/>
          <p:nvPr/>
        </p:nvSpPr>
        <p:spPr>
          <a:xfrm>
            <a:off x="1294130" y="2347198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grpSp>
        <p:nvGrpSpPr>
          <p:cNvPr id="96" name="Group 95">
            <a:extLst>
              <a:ext uri="{FF2B5EF4-FFF2-40B4-BE49-F238E27FC236}">
                <a16:creationId xmlns:a16="http://schemas.microsoft.com/office/drawing/2014/main" id="{CFD643DB-F75F-2FBB-3FEB-C900A131BED1}"/>
              </a:ext>
            </a:extLst>
          </p:cNvPr>
          <p:cNvGrpSpPr/>
          <p:nvPr/>
        </p:nvGrpSpPr>
        <p:grpSpPr>
          <a:xfrm>
            <a:off x="5210911" y="2770188"/>
            <a:ext cx="1274878" cy="1071562"/>
            <a:chOff x="7001611" y="2770188"/>
            <a:chExt cx="1274878" cy="1071562"/>
          </a:xfrm>
        </p:grpSpPr>
        <p:pic>
          <p:nvPicPr>
            <p:cNvPr id="97" name="Picture 96" descr="Diagram&#10;&#10;Description automatically generated">
              <a:extLst>
                <a:ext uri="{FF2B5EF4-FFF2-40B4-BE49-F238E27FC236}">
                  <a16:creationId xmlns:a16="http://schemas.microsoft.com/office/drawing/2014/main" id="{B9DAD8ED-80C9-2F8A-27FB-43B7D08427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3138488"/>
              <a:ext cx="1274878" cy="703262"/>
            </a:xfrm>
            <a:prstGeom prst="rect">
              <a:avLst/>
            </a:prstGeom>
          </p:spPr>
        </p:pic>
        <p:pic>
          <p:nvPicPr>
            <p:cNvPr id="98" name="Picture 97" descr="Diagram&#10;&#10;Description automatically generated">
              <a:extLst>
                <a:ext uri="{FF2B5EF4-FFF2-40B4-BE49-F238E27FC236}">
                  <a16:creationId xmlns:a16="http://schemas.microsoft.com/office/drawing/2014/main" id="{C0A41C94-484D-4060-D11D-EA83C45AE8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2770188"/>
              <a:ext cx="1274878" cy="703262"/>
            </a:xfrm>
            <a:prstGeom prst="rect">
              <a:avLst/>
            </a:prstGeom>
          </p:spPr>
        </p:pic>
        <p:sp>
          <p:nvSpPr>
            <p:cNvPr id="99" name="Rectangle: Rounded Corners 185">
              <a:extLst>
                <a:ext uri="{FF2B5EF4-FFF2-40B4-BE49-F238E27FC236}">
                  <a16:creationId xmlns:a16="http://schemas.microsoft.com/office/drawing/2014/main" id="{FF69C395-B05C-928B-122A-562DE5D5CF9A}"/>
                </a:ext>
              </a:extLst>
            </p:cNvPr>
            <p:cNvSpPr/>
            <p:nvPr/>
          </p:nvSpPr>
          <p:spPr>
            <a:xfrm>
              <a:off x="7062788" y="2881313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CITIZENSHIP</a:t>
              </a:r>
            </a:p>
          </p:txBody>
        </p:sp>
        <p:sp>
          <p:nvSpPr>
            <p:cNvPr id="100" name="Rectangle: Rounded Corners 186">
              <a:extLst>
                <a:ext uri="{FF2B5EF4-FFF2-40B4-BE49-F238E27FC236}">
                  <a16:creationId xmlns:a16="http://schemas.microsoft.com/office/drawing/2014/main" id="{6037E213-01FF-0D04-FD33-E8E1048274F0}"/>
                </a:ext>
              </a:extLst>
            </p:cNvPr>
            <p:cNvSpPr/>
            <p:nvPr/>
          </p:nvSpPr>
          <p:spPr>
            <a:xfrm>
              <a:off x="7062788" y="3212307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BRITISH VALUES</a:t>
              </a:r>
            </a:p>
          </p:txBody>
        </p:sp>
      </p:grpSp>
      <p:pic>
        <p:nvPicPr>
          <p:cNvPr id="101" name="Picture 4">
            <a:extLst>
              <a:ext uri="{FF2B5EF4-FFF2-40B4-BE49-F238E27FC236}">
                <a16:creationId xmlns:a16="http://schemas.microsoft.com/office/drawing/2014/main" id="{A99741EF-A3D5-C062-74E6-08195297E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2" y="3479974"/>
            <a:ext cx="454620" cy="137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" name="Picture 101" descr="A picture containing qr code&#10;&#10;Description automatically generated">
            <a:extLst>
              <a:ext uri="{FF2B5EF4-FFF2-40B4-BE49-F238E27FC236}">
                <a16:creationId xmlns:a16="http://schemas.microsoft.com/office/drawing/2014/main" id="{EDD5588B-0817-F5A3-9E81-F00DBE01E08C}"/>
              </a:ext>
            </a:extLst>
          </p:cNvPr>
          <p:cNvPicPr>
            <a:picLocks noChangeAspect="1"/>
          </p:cNvPicPr>
          <p:nvPr/>
        </p:nvPicPr>
        <p:blipFill rotWithShape="1">
          <a:blip r:embed="rId73" cstate="hqprint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ackgroundRemoval t="9735" b="92035" l="9091" r="89394">
                        <a14:foregroundMark x1="50000" y1="9735" x2="50000" y2="9735"/>
                        <a14:foregroundMark x1="71212" y1="9735" x2="71212" y2="9735"/>
                        <a14:foregroundMark x1="77273" y1="11504" x2="77273" y2="11504"/>
                        <a14:foregroundMark x1="31818" y1="12389" x2="31818" y2="12389"/>
                        <a14:backgroundMark x1="21212" y1="23894" x2="21212" y2="23894"/>
                        <a14:backgroundMark x1="15152" y1="18584" x2="15152" y2="18584"/>
                        <a14:backgroundMark x1="16667" y1="17699" x2="16667" y2="17699"/>
                        <a14:backgroundMark x1="13636" y1="28319" x2="13636" y2="28319"/>
                        <a14:backgroundMark x1="16667" y1="16814" x2="18182" y2="23009"/>
                        <a14:backgroundMark x1="16667" y1="29204" x2="16667" y2="29204"/>
                        <a14:backgroundMark x1="16667" y1="49558" x2="16667" y2="49558"/>
                        <a14:backgroundMark x1="16667" y1="44248" x2="16667" y2="44248"/>
                        <a14:backgroundMark x1="12121" y1="37168" x2="12121" y2="37168"/>
                        <a14:backgroundMark x1="18182" y1="43363" x2="18182" y2="43363"/>
                        <a14:backgroundMark x1="18182" y1="64602" x2="18182" y2="73451"/>
                        <a14:backgroundMark x1="16667" y1="84071" x2="18182" y2="92920"/>
                        <a14:backgroundMark x1="48485" y1="94690" x2="71212" y2="95575"/>
                        <a14:backgroundMark x1="42424" y1="90265" x2="42424" y2="90265"/>
                        <a14:backgroundMark x1="43939" y1="91150" x2="43939" y2="91150"/>
                        <a14:backgroundMark x1="40909" y1="91150" x2="53030" y2="95575"/>
                        <a14:backgroundMark x1="19697" y1="30088" x2="19697" y2="30088"/>
                        <a14:backgroundMark x1="18182" y1="25664" x2="19697" y2="32743"/>
                        <a14:backgroundMark x1="12121" y1="30088" x2="12121" y2="38053"/>
                        <a14:backgroundMark x1="18182" y1="42478" x2="16667" y2="57522"/>
                        <a14:backgroundMark x1="15152" y1="38938" x2="16667" y2="48673"/>
                        <a14:backgroundMark x1="13636" y1="61062" x2="15152" y2="68142"/>
                        <a14:backgroundMark x1="19697" y1="61062" x2="19697" y2="61062"/>
                        <a14:backgroundMark x1="19697" y1="58407" x2="19697" y2="58407"/>
                        <a14:backgroundMark x1="18182" y1="60177" x2="18182" y2="67257"/>
                        <a14:backgroundMark x1="16667" y1="71681" x2="18182" y2="81416"/>
                        <a14:backgroundMark x1="18182" y1="53097" x2="19697" y2="690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900" y="312975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103" name="Picture 102" descr="A picture containing qr code&#10;&#10;Description automatically generated">
            <a:extLst>
              <a:ext uri="{FF2B5EF4-FFF2-40B4-BE49-F238E27FC236}">
                <a16:creationId xmlns:a16="http://schemas.microsoft.com/office/drawing/2014/main" id="{1211174F-70B7-729F-483C-CBC15FEBD011}"/>
              </a:ext>
            </a:extLst>
          </p:cNvPr>
          <p:cNvPicPr>
            <a:picLocks noChangeAspect="1"/>
          </p:cNvPicPr>
          <p:nvPr/>
        </p:nvPicPr>
        <p:blipFill rotWithShape="1">
          <a:blip r:embed="rId42" cstate="hq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3415" y="274399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104" name="Picture 48" descr="crime scene Icon 2927624">
            <a:extLst>
              <a:ext uri="{FF2B5EF4-FFF2-40B4-BE49-F238E27FC236}">
                <a16:creationId xmlns:a16="http://schemas.microsoft.com/office/drawing/2014/main" id="{F342DB50-D2BF-9411-9AEE-4C919F2DB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311" y="3079953"/>
            <a:ext cx="686361" cy="686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50" descr="Law Icon 2788726">
            <a:extLst>
              <a:ext uri="{FF2B5EF4-FFF2-40B4-BE49-F238E27FC236}">
                <a16:creationId xmlns:a16="http://schemas.microsoft.com/office/drawing/2014/main" id="{D66FE917-0877-D2FE-6D12-0AC7E137F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352" y="2395788"/>
            <a:ext cx="613912" cy="61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B7A70E4-6167-4761-AC03-CF1261C3F7DB}"/>
              </a:ext>
            </a:extLst>
          </p:cNvPr>
          <p:cNvPicPr>
            <a:picLocks noChangeAspect="1"/>
          </p:cNvPicPr>
          <p:nvPr/>
        </p:nvPicPr>
        <p:blipFill>
          <a:blip r:embed="rId77"/>
          <a:stretch>
            <a:fillRect/>
          </a:stretch>
        </p:blipFill>
        <p:spPr>
          <a:xfrm>
            <a:off x="8270545" y="452127"/>
            <a:ext cx="1411730" cy="482822"/>
          </a:xfrm>
          <a:prstGeom prst="rect">
            <a:avLst/>
          </a:prstGeom>
        </p:spPr>
      </p:pic>
      <p:pic>
        <p:nvPicPr>
          <p:cNvPr id="210" name="Picture 209">
            <a:extLst>
              <a:ext uri="{FF2B5EF4-FFF2-40B4-BE49-F238E27FC236}">
                <a16:creationId xmlns:a16="http://schemas.microsoft.com/office/drawing/2014/main" id="{0C67330A-D256-428D-97F8-27BBC3F28CEF}"/>
              </a:ext>
            </a:extLst>
          </p:cNvPr>
          <p:cNvPicPr>
            <a:picLocks noChangeAspect="1"/>
          </p:cNvPicPr>
          <p:nvPr/>
        </p:nvPicPr>
        <p:blipFill>
          <a:blip r:embed="rId77"/>
          <a:stretch>
            <a:fillRect/>
          </a:stretch>
        </p:blipFill>
        <p:spPr>
          <a:xfrm>
            <a:off x="71667" y="468603"/>
            <a:ext cx="1411730" cy="48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819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B762DD-C8DF-85C7-01D2-5545ADB6BB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Rounded Rectangle 9">
            <a:extLst>
              <a:ext uri="{FF2B5EF4-FFF2-40B4-BE49-F238E27FC236}">
                <a16:creationId xmlns:a16="http://schemas.microsoft.com/office/drawing/2014/main" id="{89DD5A45-2575-C528-74BF-93637F760201}"/>
              </a:ext>
            </a:extLst>
          </p:cNvPr>
          <p:cNvSpPr/>
          <p:nvPr/>
        </p:nvSpPr>
        <p:spPr>
          <a:xfrm>
            <a:off x="275598" y="15663025"/>
            <a:ext cx="9166852" cy="1744799"/>
          </a:xfrm>
          <a:prstGeom prst="roundRect">
            <a:avLst>
              <a:gd name="adj" fmla="val 11863"/>
            </a:avLst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222" name="Picture 221" descr="Diagram&#10;&#10;Description automatically generated">
            <a:extLst>
              <a:ext uri="{FF2B5EF4-FFF2-40B4-BE49-F238E27FC236}">
                <a16:creationId xmlns:a16="http://schemas.microsoft.com/office/drawing/2014/main" id="{D7F9BDEF-C3D1-2347-4C21-A7E68996B2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96463"/>
            <a:ext cx="1274878" cy="703262"/>
          </a:xfrm>
          <a:prstGeom prst="rect">
            <a:avLst/>
          </a:prstGeom>
        </p:spPr>
      </p:pic>
      <p:pic>
        <p:nvPicPr>
          <p:cNvPr id="223" name="Picture 222" descr="Diagram&#10;&#10;Description automatically generated">
            <a:extLst>
              <a:ext uri="{FF2B5EF4-FFF2-40B4-BE49-F238E27FC236}">
                <a16:creationId xmlns:a16="http://schemas.microsoft.com/office/drawing/2014/main" id="{92BE0621-45BA-04AB-34C3-36428C1DB45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82174"/>
            <a:ext cx="1274878" cy="352425"/>
          </a:xfrm>
          <a:prstGeom prst="rect">
            <a:avLst/>
          </a:prstGeom>
        </p:spPr>
      </p:pic>
      <p:sp>
        <p:nvSpPr>
          <p:cNvPr id="224" name="Rectangle: Rounded Corners 223">
            <a:extLst>
              <a:ext uri="{FF2B5EF4-FFF2-40B4-BE49-F238E27FC236}">
                <a16:creationId xmlns:a16="http://schemas.microsoft.com/office/drawing/2014/main" id="{921A0C9C-1E86-2F19-0941-20E2DC15B8C3}"/>
              </a:ext>
            </a:extLst>
          </p:cNvPr>
          <p:cNvSpPr/>
          <p:nvPr/>
        </p:nvSpPr>
        <p:spPr>
          <a:xfrm>
            <a:off x="3388860" y="9870282"/>
            <a:ext cx="1150143" cy="164306"/>
          </a:xfrm>
          <a:prstGeom prst="roundRect">
            <a:avLst/>
          </a:prstGeom>
          <a:solidFill>
            <a:srgbClr val="FFB0A3"/>
          </a:solidFill>
          <a:ln>
            <a:solidFill>
              <a:schemeClr val="accent2">
                <a:shade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1082" name="Picture 1081" descr="Diagram&#10;&#10;Description automatically generated">
            <a:extLst>
              <a:ext uri="{FF2B5EF4-FFF2-40B4-BE49-F238E27FC236}">
                <a16:creationId xmlns:a16="http://schemas.microsoft.com/office/drawing/2014/main" id="{5760D516-7A63-F26E-6032-EBFCC34949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5348288"/>
            <a:ext cx="1274878" cy="703262"/>
          </a:xfrm>
          <a:prstGeom prst="rect">
            <a:avLst/>
          </a:prstGeom>
        </p:spPr>
      </p:pic>
      <p:pic>
        <p:nvPicPr>
          <p:cNvPr id="1083" name="Picture 1082" descr="Diagram&#10;&#10;Description automatically generated">
            <a:extLst>
              <a:ext uri="{FF2B5EF4-FFF2-40B4-BE49-F238E27FC236}">
                <a16:creationId xmlns:a16="http://schemas.microsoft.com/office/drawing/2014/main" id="{2D349DCA-2908-2AD7-522D-CF4DED0B587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4649788"/>
            <a:ext cx="1274878" cy="703262"/>
          </a:xfrm>
          <a:prstGeom prst="rect">
            <a:avLst/>
          </a:prstGeom>
        </p:spPr>
      </p:pic>
      <p:pic>
        <p:nvPicPr>
          <p:cNvPr id="200" name="Picture 199" descr="Diagram&#10;&#10;Description automatically generated">
            <a:extLst>
              <a:ext uri="{FF2B5EF4-FFF2-40B4-BE49-F238E27FC236}">
                <a16:creationId xmlns:a16="http://schemas.microsoft.com/office/drawing/2014/main" id="{6661F54F-7160-AB71-DFDF-C43D94CEAEA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5333999"/>
            <a:ext cx="1274878" cy="352425"/>
          </a:xfrm>
          <a:prstGeom prst="rect">
            <a:avLst/>
          </a:prstGeom>
          <a:solidFill>
            <a:srgbClr val="447677"/>
          </a:solidFill>
        </p:spPr>
      </p:pic>
      <p:sp>
        <p:nvSpPr>
          <p:cNvPr id="161" name="Rounded Rectangle 9">
            <a:extLst>
              <a:ext uri="{FF2B5EF4-FFF2-40B4-BE49-F238E27FC236}">
                <a16:creationId xmlns:a16="http://schemas.microsoft.com/office/drawing/2014/main" id="{0561C2A1-7DF0-6330-1B12-B964ED7B9DF0}"/>
              </a:ext>
            </a:extLst>
          </p:cNvPr>
          <p:cNvSpPr/>
          <p:nvPr/>
        </p:nvSpPr>
        <p:spPr>
          <a:xfrm>
            <a:off x="275598" y="1206935"/>
            <a:ext cx="9166852" cy="34881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96B35A0F-C411-3D67-1000-68036CA42106}"/>
              </a:ext>
            </a:extLst>
          </p:cNvPr>
          <p:cNvGrpSpPr/>
          <p:nvPr/>
        </p:nvGrpSpPr>
        <p:grpSpPr>
          <a:xfrm>
            <a:off x="8382000" y="2292668"/>
            <a:ext cx="1052512" cy="1551622"/>
            <a:chOff x="8210550" y="6731318"/>
            <a:chExt cx="1052512" cy="1551622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ADCF8F0D-098F-AF09-C45F-48FC58D5EB96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0" name="Picture 69" descr="Diagram&#10;&#10;Description automatically generated">
                <a:extLst>
                  <a:ext uri="{FF2B5EF4-FFF2-40B4-BE49-F238E27FC236}">
                    <a16:creationId xmlns:a16="http://schemas.microsoft.com/office/drawing/2014/main" id="{C95B7670-EA4C-A975-61AB-6B8DA3208C1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1" name="Picture 70" descr="Diagram&#10;&#10;Description automatically generated">
                <a:extLst>
                  <a:ext uri="{FF2B5EF4-FFF2-40B4-BE49-F238E27FC236}">
                    <a16:creationId xmlns:a16="http://schemas.microsoft.com/office/drawing/2014/main" id="{10C49B62-9FDE-7AAD-E2E8-C8DAC6157ED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7D978401-BF5A-0CFD-BCC8-37858A741B0E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7</a:t>
              </a: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68B1C6E2-7BC5-01A3-EFFB-622362B366AB}"/>
              </a:ext>
            </a:extLst>
          </p:cNvPr>
          <p:cNvSpPr txBox="1"/>
          <p:nvPr/>
        </p:nvSpPr>
        <p:spPr>
          <a:xfrm>
            <a:off x="8244841" y="1253817"/>
            <a:ext cx="122681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95B9DAF6-4B79-75A9-3003-50D323D8E79F}"/>
              </a:ext>
            </a:extLst>
          </p:cNvPr>
          <p:cNvSpPr txBox="1"/>
          <p:nvPr/>
        </p:nvSpPr>
        <p:spPr>
          <a:xfrm>
            <a:off x="5643637" y="9005333"/>
            <a:ext cx="2841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Consent and Boundaries</a:t>
            </a:r>
          </a:p>
          <a:p>
            <a:pPr algn="ctr"/>
            <a:r>
              <a:rPr lang="en-US" sz="1200" dirty="0"/>
              <a:t>Respect and Relationships</a:t>
            </a:r>
          </a:p>
          <a:p>
            <a:pPr algn="ctr"/>
            <a:r>
              <a:rPr lang="en-US" sz="1200" dirty="0"/>
              <a:t>What Makes a Good Friend?</a:t>
            </a:r>
          </a:p>
          <a:p>
            <a:pPr algn="ctr"/>
            <a:r>
              <a:rPr lang="en-US" sz="1200" dirty="0"/>
              <a:t>Friendships &amp; Online Relationships</a:t>
            </a:r>
          </a:p>
          <a:p>
            <a:pPr algn="ctr"/>
            <a:r>
              <a:rPr lang="en-US" sz="1200" dirty="0"/>
              <a:t>Being Positive</a:t>
            </a:r>
          </a:p>
          <a:p>
            <a:pPr algn="ctr"/>
            <a:r>
              <a:rPr lang="en-US" sz="1200" dirty="0"/>
              <a:t>Pressure, Influence and Friends </a:t>
            </a:r>
          </a:p>
          <a:p>
            <a:pPr algn="ctr"/>
            <a:r>
              <a:rPr lang="en-US" sz="1200" dirty="0"/>
              <a:t>What Does it Mean to be a Man Today?</a:t>
            </a:r>
          </a:p>
          <a:p>
            <a:pPr algn="ctr"/>
            <a:endParaRPr lang="en-US" sz="1200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C9EBCED-3B3A-C637-4B1D-260293F74A1E}"/>
              </a:ext>
            </a:extLst>
          </p:cNvPr>
          <p:cNvGrpSpPr/>
          <p:nvPr/>
        </p:nvGrpSpPr>
        <p:grpSpPr>
          <a:xfrm>
            <a:off x="5533390" y="9012157"/>
            <a:ext cx="3024037" cy="1384995"/>
            <a:chOff x="5444490" y="4583032"/>
            <a:chExt cx="3024037" cy="1384995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4FFB4EA7-A8DB-D4F4-0030-E2A956960E91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5750BBD-C859-2BA4-A5EA-89F4D6C97DBE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04" name="TextBox 303">
            <a:extLst>
              <a:ext uri="{FF2B5EF4-FFF2-40B4-BE49-F238E27FC236}">
                <a16:creationId xmlns:a16="http://schemas.microsoft.com/office/drawing/2014/main" id="{871CDF38-34A5-A005-6C8D-AB9CA5DD78CC}"/>
              </a:ext>
            </a:extLst>
          </p:cNvPr>
          <p:cNvSpPr txBox="1"/>
          <p:nvPr/>
        </p:nvSpPr>
        <p:spPr>
          <a:xfrm>
            <a:off x="1403967" y="6700768"/>
            <a:ext cx="2841272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Avoiding Gangs &amp; Criminal </a:t>
            </a:r>
            <a:r>
              <a:rPr lang="en-US" sz="1200" dirty="0" err="1"/>
              <a:t>Behaviour</a:t>
            </a:r>
            <a:endParaRPr lang="en-US" sz="1200" dirty="0" err="1">
              <a:ea typeface="Calibri"/>
              <a:cs typeface="Calibri"/>
            </a:endParaRPr>
          </a:p>
          <a:p>
            <a:pPr algn="ctr"/>
            <a:r>
              <a:rPr lang="en-US" sz="1200" dirty="0"/>
              <a:t>Staying Safe Online</a:t>
            </a:r>
          </a:p>
          <a:p>
            <a:pPr algn="ctr"/>
            <a:r>
              <a:rPr lang="en-US" sz="1200" dirty="0"/>
              <a:t>Online Gaming, Grooming &amp; Addiction</a:t>
            </a:r>
          </a:p>
          <a:p>
            <a:pPr algn="ctr"/>
            <a:r>
              <a:rPr lang="en-US" sz="1200" dirty="0"/>
              <a:t>Alcohol and Risk</a:t>
            </a:r>
          </a:p>
          <a:p>
            <a:pPr algn="ctr"/>
            <a:r>
              <a:rPr lang="en-US" sz="1200" dirty="0"/>
              <a:t>Nicotine and Smoking</a:t>
            </a:r>
          </a:p>
          <a:p>
            <a:pPr algn="ctr"/>
            <a:r>
              <a:rPr lang="en-US" sz="1200"/>
              <a:t> Vaping 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Energy Drinks and Caffeine</a:t>
            </a:r>
          </a:p>
          <a:p>
            <a:pPr algn="ctr"/>
            <a:r>
              <a:rPr lang="en-US" sz="1200" dirty="0"/>
              <a:t>Knife Crime and Safety</a:t>
            </a:r>
          </a:p>
          <a:p>
            <a:pPr algn="ctr"/>
            <a:endParaRPr lang="en-US" sz="1200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57BF5278-E15A-BEBA-C694-948DBFC25125}"/>
              </a:ext>
            </a:extLst>
          </p:cNvPr>
          <p:cNvGrpSpPr/>
          <p:nvPr/>
        </p:nvGrpSpPr>
        <p:grpSpPr>
          <a:xfrm>
            <a:off x="1294130" y="6693515"/>
            <a:ext cx="3069757" cy="1582995"/>
            <a:chOff x="1332230" y="6693515"/>
            <a:chExt cx="3069757" cy="1582995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92BC91D-1B8B-6877-A28C-3AC453A41E18}"/>
                </a:ext>
              </a:extLst>
            </p:cNvPr>
            <p:cNvSpPr txBox="1"/>
            <p:nvPr/>
          </p:nvSpPr>
          <p:spPr>
            <a:xfrm rot="10800000">
              <a:off x="4069715" y="6693515"/>
              <a:ext cx="33227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DEB8FD8-2083-B55D-6812-2830C4452F7F}"/>
                </a:ext>
              </a:extLst>
            </p:cNvPr>
            <p:cNvSpPr txBox="1"/>
            <p:nvPr/>
          </p:nvSpPr>
          <p:spPr>
            <a:xfrm>
              <a:off x="1332230" y="6706850"/>
              <a:ext cx="33227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40" name="TextBox 339">
            <a:extLst>
              <a:ext uri="{FF2B5EF4-FFF2-40B4-BE49-F238E27FC236}">
                <a16:creationId xmlns:a16="http://schemas.microsoft.com/office/drawing/2014/main" id="{D67CEEC7-363D-13BC-E944-2B1B1AA4C3D4}"/>
              </a:ext>
            </a:extLst>
          </p:cNvPr>
          <p:cNvSpPr txBox="1"/>
          <p:nvPr/>
        </p:nvSpPr>
        <p:spPr>
          <a:xfrm>
            <a:off x="5610229" y="4555406"/>
            <a:ext cx="2841272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/>
          </a:p>
          <a:p>
            <a:pPr algn="ctr"/>
            <a:r>
              <a:rPr lang="en-US" sz="1200" dirty="0"/>
              <a:t>Government &amp; our Taxes.</a:t>
            </a:r>
          </a:p>
          <a:p>
            <a:pPr algn="ctr"/>
            <a:r>
              <a:rPr lang="en-US" sz="1200" dirty="0">
                <a:ea typeface="Calibri"/>
                <a:cs typeface="Calibri"/>
              </a:rPr>
              <a:t>Advertising Tricks.</a:t>
            </a:r>
          </a:p>
          <a:p>
            <a:pPr algn="ctr"/>
            <a:r>
              <a:rPr lang="en-US" sz="1200" dirty="0"/>
              <a:t>Becoming a responsible citizen</a:t>
            </a:r>
          </a:p>
          <a:p>
            <a:pPr algn="ctr"/>
            <a:r>
              <a:rPr lang="en-US" sz="1200" dirty="0"/>
              <a:t>How Deepfakes are being used in politics</a:t>
            </a:r>
          </a:p>
          <a:p>
            <a:pPr algn="ctr"/>
            <a:r>
              <a:rPr lang="en-US" sz="1200" dirty="0"/>
              <a:t>How to Avoid Financial Scams.</a:t>
            </a:r>
          </a:p>
          <a:p>
            <a:pPr algn="ctr"/>
            <a:endParaRPr lang="en-US" sz="1200" dirty="0"/>
          </a:p>
          <a:p>
            <a:pPr algn="ctr"/>
            <a:endParaRPr lang="en-US" sz="1200" dirty="0"/>
          </a:p>
          <a:p>
            <a:pPr algn="ctr"/>
            <a:endParaRPr lang="en-US" sz="1200" dirty="0"/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969EDFF6-B9D3-8308-425A-89F1D3BF3960}"/>
              </a:ext>
            </a:extLst>
          </p:cNvPr>
          <p:cNvSpPr txBox="1"/>
          <p:nvPr/>
        </p:nvSpPr>
        <p:spPr>
          <a:xfrm>
            <a:off x="5791516" y="12689566"/>
            <a:ext cx="100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42229025-0692-5E57-BA60-3DCF73489B03}"/>
              </a:ext>
            </a:extLst>
          </p:cNvPr>
          <p:cNvSpPr txBox="1"/>
          <p:nvPr/>
        </p:nvSpPr>
        <p:spPr>
          <a:xfrm>
            <a:off x="5714736" y="10450511"/>
            <a:ext cx="1049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342" name="TextBox 341">
            <a:extLst>
              <a:ext uri="{FF2B5EF4-FFF2-40B4-BE49-F238E27FC236}">
                <a16:creationId xmlns:a16="http://schemas.microsoft.com/office/drawing/2014/main" id="{FDDF04C1-7919-532F-A1FC-1340DFB92F01}"/>
              </a:ext>
            </a:extLst>
          </p:cNvPr>
          <p:cNvSpPr txBox="1"/>
          <p:nvPr/>
        </p:nvSpPr>
        <p:spPr>
          <a:xfrm>
            <a:off x="5035057" y="5361218"/>
            <a:ext cx="10672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D1819109-F646-06A3-8727-A4498DADC148}"/>
              </a:ext>
            </a:extLst>
          </p:cNvPr>
          <p:cNvSpPr/>
          <p:nvPr/>
        </p:nvSpPr>
        <p:spPr>
          <a:xfrm>
            <a:off x="1316321" y="320150"/>
            <a:ext cx="7094254" cy="841899"/>
          </a:xfrm>
          <a:prstGeom prst="rect">
            <a:avLst/>
          </a:prstGeom>
          <a:solidFill>
            <a:schemeClr val="tx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PSHE Learning Journey </a:t>
            </a:r>
          </a:p>
          <a:p>
            <a:pPr algn="ctr"/>
            <a:r>
              <a:rPr lang="en-GB" sz="2400" b="1" u="sng" dirty="0"/>
              <a:t>Year 7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F8BEC38-C1E8-C33A-F295-BD975D77A278}"/>
              </a:ext>
            </a:extLst>
          </p:cNvPr>
          <p:cNvSpPr txBox="1"/>
          <p:nvPr/>
        </p:nvSpPr>
        <p:spPr>
          <a:xfrm>
            <a:off x="1795955" y="15776512"/>
            <a:ext cx="3750843" cy="1600438"/>
          </a:xfrm>
          <a:prstGeom prst="rect">
            <a:avLst/>
          </a:prstGeom>
          <a:solidFill>
            <a:schemeClr val="tx1"/>
          </a:solidFill>
          <a:ln w="38100">
            <a:solidFill>
              <a:srgbClr val="C4E4D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SPIRAL THEMATIC APPROACH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00B0F0"/>
                </a:solidFill>
              </a:rPr>
              <a:t>Equality, Diversity &amp; British Values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447677"/>
                </a:solidFill>
              </a:rPr>
              <a:t>Personal Safety &amp; Digital Awareness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00"/>
                </a:solidFill>
              </a:rPr>
              <a:t>Relationships and Sex Education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C000"/>
                </a:solidFill>
              </a:rPr>
              <a:t>Modern Dangers: Online and Offline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FF"/>
                </a:solidFill>
              </a:rPr>
              <a:t>Healthy Bodies &amp; Emotional Wellbeing </a:t>
            </a:r>
          </a:p>
          <a:p>
            <a:pPr marL="342900" indent="-342900">
              <a:buFont typeface="+mj-lt"/>
              <a:buAutoNum type="arabicParenR"/>
            </a:pPr>
            <a:endParaRPr lang="en-US" sz="1400" b="1" dirty="0">
              <a:solidFill>
                <a:srgbClr val="FF00FF"/>
              </a:solidFill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389E081-2E31-D70C-EFBF-936FEAA42562}"/>
              </a:ext>
            </a:extLst>
          </p:cNvPr>
          <p:cNvSpPr txBox="1"/>
          <p:nvPr/>
        </p:nvSpPr>
        <p:spPr>
          <a:xfrm>
            <a:off x="12346698" y="14801785"/>
            <a:ext cx="942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71" name="6-Point Star 79">
            <a:extLst>
              <a:ext uri="{FF2B5EF4-FFF2-40B4-BE49-F238E27FC236}">
                <a16:creationId xmlns:a16="http://schemas.microsoft.com/office/drawing/2014/main" id="{CC9E3003-09B6-76AF-56D4-225618088680}"/>
              </a:ext>
            </a:extLst>
          </p:cNvPr>
          <p:cNvSpPr/>
          <p:nvPr/>
        </p:nvSpPr>
        <p:spPr>
          <a:xfrm>
            <a:off x="1515612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1" name="6-Point Star 79">
            <a:extLst>
              <a:ext uri="{FF2B5EF4-FFF2-40B4-BE49-F238E27FC236}">
                <a16:creationId xmlns:a16="http://schemas.microsoft.com/office/drawing/2014/main" id="{901F5E24-EAEB-CA2A-EF1B-71D970713A7A}"/>
              </a:ext>
            </a:extLst>
          </p:cNvPr>
          <p:cNvSpPr/>
          <p:nvPr/>
        </p:nvSpPr>
        <p:spPr>
          <a:xfrm>
            <a:off x="1845288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2" name="6-Point Star 79">
            <a:extLst>
              <a:ext uri="{FF2B5EF4-FFF2-40B4-BE49-F238E27FC236}">
                <a16:creationId xmlns:a16="http://schemas.microsoft.com/office/drawing/2014/main" id="{391A620E-B43B-D1A5-DF51-52CFBBAAA5A2}"/>
              </a:ext>
            </a:extLst>
          </p:cNvPr>
          <p:cNvSpPr/>
          <p:nvPr/>
        </p:nvSpPr>
        <p:spPr>
          <a:xfrm>
            <a:off x="217496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3" name="6-Point Star 79">
            <a:extLst>
              <a:ext uri="{FF2B5EF4-FFF2-40B4-BE49-F238E27FC236}">
                <a16:creationId xmlns:a16="http://schemas.microsoft.com/office/drawing/2014/main" id="{DDC1FE35-267D-9BDC-AF9D-FF59A3EDE096}"/>
              </a:ext>
            </a:extLst>
          </p:cNvPr>
          <p:cNvSpPr/>
          <p:nvPr/>
        </p:nvSpPr>
        <p:spPr>
          <a:xfrm>
            <a:off x="2504640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4" name="6-Point Star 79">
            <a:extLst>
              <a:ext uri="{FF2B5EF4-FFF2-40B4-BE49-F238E27FC236}">
                <a16:creationId xmlns:a16="http://schemas.microsoft.com/office/drawing/2014/main" id="{EBCA70DC-F637-0B4A-9642-088966294CC3}"/>
              </a:ext>
            </a:extLst>
          </p:cNvPr>
          <p:cNvSpPr/>
          <p:nvPr/>
        </p:nvSpPr>
        <p:spPr>
          <a:xfrm>
            <a:off x="283431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5" name="6-Point Star 79">
            <a:extLst>
              <a:ext uri="{FF2B5EF4-FFF2-40B4-BE49-F238E27FC236}">
                <a16:creationId xmlns:a16="http://schemas.microsoft.com/office/drawing/2014/main" id="{F70578BE-39A0-E082-517A-3BEAA6621480}"/>
              </a:ext>
            </a:extLst>
          </p:cNvPr>
          <p:cNvSpPr/>
          <p:nvPr/>
        </p:nvSpPr>
        <p:spPr>
          <a:xfrm>
            <a:off x="6605419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8" name="6-Point Star 79">
            <a:extLst>
              <a:ext uri="{FF2B5EF4-FFF2-40B4-BE49-F238E27FC236}">
                <a16:creationId xmlns:a16="http://schemas.microsoft.com/office/drawing/2014/main" id="{10E5F761-A319-F76D-D9CC-00F47B7D0468}"/>
              </a:ext>
            </a:extLst>
          </p:cNvPr>
          <p:cNvSpPr/>
          <p:nvPr/>
        </p:nvSpPr>
        <p:spPr>
          <a:xfrm>
            <a:off x="6935095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9" name="6-Point Star 79">
            <a:extLst>
              <a:ext uri="{FF2B5EF4-FFF2-40B4-BE49-F238E27FC236}">
                <a16:creationId xmlns:a16="http://schemas.microsoft.com/office/drawing/2014/main" id="{F6B79AF9-3AD8-6BB4-5EC2-3790CF1D4C7A}"/>
              </a:ext>
            </a:extLst>
          </p:cNvPr>
          <p:cNvSpPr/>
          <p:nvPr/>
        </p:nvSpPr>
        <p:spPr>
          <a:xfrm>
            <a:off x="726477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0" name="6-Point Star 79">
            <a:extLst>
              <a:ext uri="{FF2B5EF4-FFF2-40B4-BE49-F238E27FC236}">
                <a16:creationId xmlns:a16="http://schemas.microsoft.com/office/drawing/2014/main" id="{4FAA7F4D-9E3D-0965-8221-552DDF7E3C04}"/>
              </a:ext>
            </a:extLst>
          </p:cNvPr>
          <p:cNvSpPr/>
          <p:nvPr/>
        </p:nvSpPr>
        <p:spPr>
          <a:xfrm>
            <a:off x="7594447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1" name="6-Point Star 79">
            <a:extLst>
              <a:ext uri="{FF2B5EF4-FFF2-40B4-BE49-F238E27FC236}">
                <a16:creationId xmlns:a16="http://schemas.microsoft.com/office/drawing/2014/main" id="{B4C670FF-6FD0-FE55-457E-21AEAE7D2829}"/>
              </a:ext>
            </a:extLst>
          </p:cNvPr>
          <p:cNvSpPr/>
          <p:nvPr/>
        </p:nvSpPr>
        <p:spPr>
          <a:xfrm>
            <a:off x="792412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8" name="Picture 227">
            <a:extLst>
              <a:ext uri="{FF2B5EF4-FFF2-40B4-BE49-F238E27FC236}">
                <a16:creationId xmlns:a16="http://schemas.microsoft.com/office/drawing/2014/main" id="{12B29044-C8AE-60FC-19C1-AE98CDC271B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6037060"/>
            <a:ext cx="673296" cy="792113"/>
          </a:xfrm>
          <a:prstGeom prst="rect">
            <a:avLst/>
          </a:prstGeom>
        </p:spPr>
      </p:pic>
      <p:pic>
        <p:nvPicPr>
          <p:cNvPr id="229" name="Picture 228">
            <a:extLst>
              <a:ext uri="{FF2B5EF4-FFF2-40B4-BE49-F238E27FC236}">
                <a16:creationId xmlns:a16="http://schemas.microsoft.com/office/drawing/2014/main" id="{46F716A8-5EE9-8F53-6C0F-0C2E2B76275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3805839"/>
            <a:ext cx="673296" cy="792113"/>
          </a:xfrm>
          <a:prstGeom prst="rect">
            <a:avLst/>
          </a:prstGeom>
        </p:spPr>
      </p:pic>
      <p:pic>
        <p:nvPicPr>
          <p:cNvPr id="230" name="Picture 229">
            <a:extLst>
              <a:ext uri="{FF2B5EF4-FFF2-40B4-BE49-F238E27FC236}">
                <a16:creationId xmlns:a16="http://schemas.microsoft.com/office/drawing/2014/main" id="{D1264E94-8782-CC94-6AE3-48948BE8538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573679"/>
            <a:ext cx="673296" cy="79211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FF5398F-73BE-742B-A86E-2CD400D8C6E9}"/>
              </a:ext>
            </a:extLst>
          </p:cNvPr>
          <p:cNvSpPr txBox="1"/>
          <p:nvPr/>
        </p:nvSpPr>
        <p:spPr>
          <a:xfrm>
            <a:off x="6630912" y="16402015"/>
            <a:ext cx="17462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500" b="1" u="sng" dirty="0"/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Themed Projects,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Confidence Checkers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End of Unit Quizzes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AFL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Work Booklets </a:t>
            </a:r>
          </a:p>
        </p:txBody>
      </p:sp>
      <p:pic>
        <p:nvPicPr>
          <p:cNvPr id="359" name="Picture 2">
            <a:extLst>
              <a:ext uri="{FF2B5EF4-FFF2-40B4-BE49-F238E27FC236}">
                <a16:creationId xmlns:a16="http://schemas.microsoft.com/office/drawing/2014/main" id="{D13B04E3-6029-507F-9E13-E440D7CCBE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5953" y="1251836"/>
            <a:ext cx="875183" cy="265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3" name="Picture 4">
            <a:extLst>
              <a:ext uri="{FF2B5EF4-FFF2-40B4-BE49-F238E27FC236}">
                <a16:creationId xmlns:a16="http://schemas.microsoft.com/office/drawing/2014/main" id="{05CAD1BB-1FAC-8756-E2F4-FC22CC525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8833" y="1251836"/>
            <a:ext cx="912019" cy="26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4" name="Picture 5">
            <a:extLst>
              <a:ext uri="{FF2B5EF4-FFF2-40B4-BE49-F238E27FC236}">
                <a16:creationId xmlns:a16="http://schemas.microsoft.com/office/drawing/2014/main" id="{CDCC033A-CFF8-675C-10D3-BF0B830597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691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5" name="Picture 6">
            <a:extLst>
              <a:ext uri="{FF2B5EF4-FFF2-40B4-BE49-F238E27FC236}">
                <a16:creationId xmlns:a16="http://schemas.microsoft.com/office/drawing/2014/main" id="{D816510F-AE97-E3B1-4752-80D0D8F23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787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6" name="Picture 7">
            <a:extLst>
              <a:ext uri="{FF2B5EF4-FFF2-40B4-BE49-F238E27FC236}">
                <a16:creationId xmlns:a16="http://schemas.microsoft.com/office/drawing/2014/main" id="{2FE7302F-2128-6E32-A4FB-9A42E6B35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9141" y="1251836"/>
            <a:ext cx="881035" cy="25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7" name="Picture 8">
            <a:extLst>
              <a:ext uri="{FF2B5EF4-FFF2-40B4-BE49-F238E27FC236}">
                <a16:creationId xmlns:a16="http://schemas.microsoft.com/office/drawing/2014/main" id="{3129BF89-57A3-81D7-994C-F1F3E96DC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4427" y="1251836"/>
            <a:ext cx="931912" cy="26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" name="Picture 9">
            <a:extLst>
              <a:ext uri="{FF2B5EF4-FFF2-40B4-BE49-F238E27FC236}">
                <a16:creationId xmlns:a16="http://schemas.microsoft.com/office/drawing/2014/main" id="{45E5D1DB-42C9-2DB5-5031-5B1109BCA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629" y="1251836"/>
            <a:ext cx="912019" cy="265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4" name="Isosceles Triangle 11">
            <a:extLst>
              <a:ext uri="{FF2B5EF4-FFF2-40B4-BE49-F238E27FC236}">
                <a16:creationId xmlns:a16="http://schemas.microsoft.com/office/drawing/2014/main" id="{2638541A-BB14-46A0-B9B8-2F9F9AD5D31A}"/>
              </a:ext>
            </a:extLst>
          </p:cNvPr>
          <p:cNvSpPr/>
          <p:nvPr/>
        </p:nvSpPr>
        <p:spPr>
          <a:xfrm rot="16200000">
            <a:off x="8185233" y="16626847"/>
            <a:ext cx="692238" cy="595635"/>
          </a:xfrm>
          <a:custGeom>
            <a:avLst/>
            <a:gdLst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88464" h="1729740">
                <a:moveTo>
                  <a:pt x="1094232" y="0"/>
                </a:moveTo>
                <a:lnTo>
                  <a:pt x="1563624" y="346710"/>
                </a:lnTo>
                <a:lnTo>
                  <a:pt x="1360696" y="346710"/>
                </a:lnTo>
                <a:cubicBezTo>
                  <a:pt x="1509457" y="785572"/>
                  <a:pt x="1987237" y="1031884"/>
                  <a:pt x="2188464" y="1148334"/>
                </a:cubicBezTo>
                <a:lnTo>
                  <a:pt x="2017776" y="1245870"/>
                </a:lnTo>
                <a:lnTo>
                  <a:pt x="2042160" y="1431798"/>
                </a:lnTo>
                <a:cubicBezTo>
                  <a:pt x="1722019" y="1280162"/>
                  <a:pt x="1479893" y="1073712"/>
                  <a:pt x="1262634" y="853424"/>
                </a:cubicBezTo>
                <a:lnTo>
                  <a:pt x="1262634" y="1718310"/>
                </a:lnTo>
                <a:lnTo>
                  <a:pt x="1094994" y="1615440"/>
                </a:lnTo>
                <a:lnTo>
                  <a:pt x="927354" y="1729740"/>
                </a:lnTo>
                <a:lnTo>
                  <a:pt x="927354" y="851169"/>
                </a:lnTo>
                <a:lnTo>
                  <a:pt x="926592" y="852678"/>
                </a:lnTo>
                <a:cubicBezTo>
                  <a:pt x="709168" y="1073150"/>
                  <a:pt x="484515" y="1267374"/>
                  <a:pt x="146304" y="1431798"/>
                </a:cubicBezTo>
                <a:lnTo>
                  <a:pt x="170688" y="1245870"/>
                </a:lnTo>
                <a:lnTo>
                  <a:pt x="0" y="1148334"/>
                </a:lnTo>
                <a:cubicBezTo>
                  <a:pt x="196164" y="1024289"/>
                  <a:pt x="679008" y="785572"/>
                  <a:pt x="827768" y="346710"/>
                </a:cubicBezTo>
                <a:lnTo>
                  <a:pt x="624840" y="346710"/>
                </a:lnTo>
                <a:lnTo>
                  <a:pt x="1094232" y="0"/>
                </a:lnTo>
                <a:close/>
              </a:path>
            </a:pathLst>
          </a:custGeom>
          <a:gradFill flip="none" rotWithShape="1">
            <a:gsLst>
              <a:gs pos="0">
                <a:srgbClr val="7CD54F"/>
              </a:gs>
              <a:gs pos="100000">
                <a:srgbClr val="0A6C0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6" name="TextBox 305">
            <a:extLst>
              <a:ext uri="{FF2B5EF4-FFF2-40B4-BE49-F238E27FC236}">
                <a16:creationId xmlns:a16="http://schemas.microsoft.com/office/drawing/2014/main" id="{794DDE04-8F41-9664-B418-8E3BEFE53AD7}"/>
              </a:ext>
            </a:extLst>
          </p:cNvPr>
          <p:cNvSpPr txBox="1"/>
          <p:nvPr/>
        </p:nvSpPr>
        <p:spPr>
          <a:xfrm>
            <a:off x="5617155" y="13634850"/>
            <a:ext cx="2841272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Getting to Know People 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/>
              <a:t> What is a </a:t>
            </a:r>
            <a:r>
              <a:rPr lang="en-US" sz="1200" dirty="0"/>
              <a:t>Community?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Careers and Your Future</a:t>
            </a:r>
          </a:p>
          <a:p>
            <a:pPr algn="ctr"/>
            <a:r>
              <a:rPr lang="en-US" sz="1200" dirty="0"/>
              <a:t>Sleep and Relaxation</a:t>
            </a:r>
          </a:p>
          <a:p>
            <a:pPr algn="ctr"/>
            <a:r>
              <a:rPr lang="en-US" sz="1200" dirty="0"/>
              <a:t>Proud to be </a:t>
            </a:r>
            <a:r>
              <a:rPr lang="en-US" sz="1200"/>
              <a:t>me</a:t>
            </a:r>
            <a:r>
              <a:rPr lang="en-US" sz="1200" dirty="0"/>
              <a:t> </a:t>
            </a:r>
            <a:endParaRPr lang="en-US" sz="1200" dirty="0">
              <a:ea typeface="Calibri"/>
              <a:cs typeface="Calibri"/>
            </a:endParaRPr>
          </a:p>
        </p:txBody>
      </p:sp>
      <p:sp>
        <p:nvSpPr>
          <p:cNvPr id="307" name="TextBox 306">
            <a:extLst>
              <a:ext uri="{FF2B5EF4-FFF2-40B4-BE49-F238E27FC236}">
                <a16:creationId xmlns:a16="http://schemas.microsoft.com/office/drawing/2014/main" id="{08CD0F49-1E69-3472-9B37-655BED9EAF66}"/>
              </a:ext>
            </a:extLst>
          </p:cNvPr>
          <p:cNvSpPr txBox="1"/>
          <p:nvPr/>
        </p:nvSpPr>
        <p:spPr>
          <a:xfrm>
            <a:off x="1385329" y="11301989"/>
            <a:ext cx="2841272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/>
          </a:p>
          <a:p>
            <a:pPr algn="ctr"/>
            <a:r>
              <a:rPr lang="en-US" sz="1200"/>
              <a:t>Girls Puberty &amp; Periods 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Boys Puberty</a:t>
            </a:r>
          </a:p>
          <a:p>
            <a:pPr algn="ctr"/>
            <a:r>
              <a:rPr lang="en-US" sz="1200"/>
              <a:t>Personal Hygiene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Tooth Decay &amp; Dental Health</a:t>
            </a:r>
          </a:p>
        </p:txBody>
      </p:sp>
      <p:pic>
        <p:nvPicPr>
          <p:cNvPr id="1026" name="Picture 2" descr="teamwork Icon 3329135">
            <a:extLst>
              <a:ext uri="{FF2B5EF4-FFF2-40B4-BE49-F238E27FC236}">
                <a16:creationId xmlns:a16="http://schemas.microsoft.com/office/drawing/2014/main" id="{43B169C8-D8A7-7632-05ED-8F8DD2A8A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95774" y="11981633"/>
            <a:ext cx="616507" cy="616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ommunity Icon 2199766">
            <a:extLst>
              <a:ext uri="{FF2B5EF4-FFF2-40B4-BE49-F238E27FC236}">
                <a16:creationId xmlns:a16="http://schemas.microsoft.com/office/drawing/2014/main" id="{367407DE-8005-9DBE-4E05-21838AAAB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11325" y="14291589"/>
            <a:ext cx="578486" cy="578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enstruation Icon 2102294">
            <a:extLst>
              <a:ext uri="{FF2B5EF4-FFF2-40B4-BE49-F238E27FC236}">
                <a16:creationId xmlns:a16="http://schemas.microsoft.com/office/drawing/2014/main" id="{B5D5B11D-CEC1-5770-8D7D-850B7A99D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85002" y="11221225"/>
            <a:ext cx="638051" cy="638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mpowerment Icon 2955831">
            <a:extLst>
              <a:ext uri="{FF2B5EF4-FFF2-40B4-BE49-F238E27FC236}">
                <a16:creationId xmlns:a16="http://schemas.microsoft.com/office/drawing/2014/main" id="{F795E510-203A-5B5F-5E9E-6C18411DC3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5812" y="13344064"/>
            <a:ext cx="931682" cy="931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riendship Icon 983926">
            <a:extLst>
              <a:ext uri="{FF2B5EF4-FFF2-40B4-BE49-F238E27FC236}">
                <a16:creationId xmlns:a16="http://schemas.microsoft.com/office/drawing/2014/main" id="{68578259-5B21-93DF-A15F-36C0F7523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6692" y="9786451"/>
            <a:ext cx="673833" cy="673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positive Icon 2514115">
            <a:extLst>
              <a:ext uri="{FF2B5EF4-FFF2-40B4-BE49-F238E27FC236}">
                <a16:creationId xmlns:a16="http://schemas.microsoft.com/office/drawing/2014/main" id="{55A28D4D-E5B2-688B-B68A-507B605BE8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78830" y="8962279"/>
            <a:ext cx="713242" cy="71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7" name="Group 176">
            <a:extLst>
              <a:ext uri="{FF2B5EF4-FFF2-40B4-BE49-F238E27FC236}">
                <a16:creationId xmlns:a16="http://schemas.microsoft.com/office/drawing/2014/main" id="{74EC3CD5-3204-F331-D787-923CC9C78101}"/>
              </a:ext>
            </a:extLst>
          </p:cNvPr>
          <p:cNvGrpSpPr/>
          <p:nvPr/>
        </p:nvGrpSpPr>
        <p:grpSpPr>
          <a:xfrm>
            <a:off x="4329673" y="6928623"/>
            <a:ext cx="1047331" cy="519927"/>
            <a:chOff x="-2290202" y="7509648"/>
            <a:chExt cx="1223402" cy="607334"/>
          </a:xfrm>
        </p:grpSpPr>
        <p:pic>
          <p:nvPicPr>
            <p:cNvPr id="1044" name="Picture 20" descr="No Smoking Icon 2418934">
              <a:extLst>
                <a:ext uri="{FF2B5EF4-FFF2-40B4-BE49-F238E27FC236}">
                  <a16:creationId xmlns:a16="http://schemas.microsoft.com/office/drawing/2014/main" id="{ED6C3C57-4FD6-19AB-E4E4-52C0D7D320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74134" y="7509648"/>
              <a:ext cx="607334" cy="6073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6" name="Picture 22" descr="no glasses Icon 3339046">
              <a:extLst>
                <a:ext uri="{FF2B5EF4-FFF2-40B4-BE49-F238E27FC236}">
                  <a16:creationId xmlns:a16="http://schemas.microsoft.com/office/drawing/2014/main" id="{AB2D912C-C7CF-9159-8181-6AE00B6485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90202" y="7517869"/>
              <a:ext cx="587291" cy="5872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48" name="Picture 24" descr="Caught Icon 699137">
            <a:extLst>
              <a:ext uri="{FF2B5EF4-FFF2-40B4-BE49-F238E27FC236}">
                <a16:creationId xmlns:a16="http://schemas.microsoft.com/office/drawing/2014/main" id="{F057FC1B-2079-2E93-708C-19E7D038B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8198" y="7621380"/>
            <a:ext cx="607334" cy="607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equality Icon 27531">
            <a:extLst>
              <a:ext uri="{FF2B5EF4-FFF2-40B4-BE49-F238E27FC236}">
                <a16:creationId xmlns:a16="http://schemas.microsoft.com/office/drawing/2014/main" id="{20C7CDE7-F6ED-2D8E-EF16-E748850E89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9619" y="5232100"/>
            <a:ext cx="630257" cy="63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Religion Icon 1307794">
            <a:extLst>
              <a:ext uri="{FF2B5EF4-FFF2-40B4-BE49-F238E27FC236}">
                <a16:creationId xmlns:a16="http://schemas.microsoft.com/office/drawing/2014/main" id="{80A3CBDB-41B8-1C76-9199-C283764C2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9619" y="4588738"/>
            <a:ext cx="630257" cy="63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656E4082-F79A-ED5F-70CD-023CC970C7B0}"/>
              </a:ext>
            </a:extLst>
          </p:cNvPr>
          <p:cNvSpPr txBox="1"/>
          <p:nvPr/>
        </p:nvSpPr>
        <p:spPr>
          <a:xfrm rot="10800000">
            <a:off x="4031615" y="11158245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233D8BF-961D-5667-5870-D8A13B891E50}"/>
              </a:ext>
            </a:extLst>
          </p:cNvPr>
          <p:cNvSpPr txBox="1"/>
          <p:nvPr/>
        </p:nvSpPr>
        <p:spPr>
          <a:xfrm>
            <a:off x="1294130" y="1118164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496068B5-A367-91A4-A8A2-7A1CE5D05B1A}"/>
              </a:ext>
            </a:extLst>
          </p:cNvPr>
          <p:cNvGrpSpPr/>
          <p:nvPr/>
        </p:nvGrpSpPr>
        <p:grpSpPr>
          <a:xfrm>
            <a:off x="5533390" y="13459697"/>
            <a:ext cx="3024037" cy="1384995"/>
            <a:chOff x="5444490" y="4583032"/>
            <a:chExt cx="3024037" cy="1384995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EBC1E09C-08E2-E4B7-8EFC-9BB56BC87691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1B3A0FD-0F06-4350-3D41-F5E6393BF765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C3A3AE3-EC2F-2528-05AA-E5700E5079D8}"/>
              </a:ext>
            </a:extLst>
          </p:cNvPr>
          <p:cNvGrpSpPr/>
          <p:nvPr/>
        </p:nvGrpSpPr>
        <p:grpSpPr>
          <a:xfrm>
            <a:off x="5520690" y="4567157"/>
            <a:ext cx="3024037" cy="1384995"/>
            <a:chOff x="5444490" y="4583032"/>
            <a:chExt cx="3024037" cy="1384995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8F3878D2-7584-7D23-9FC1-4822F30AB360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67FDA720-AF23-0839-B04D-AC801370A1E1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69" name="TextBox 368">
            <a:extLst>
              <a:ext uri="{FF2B5EF4-FFF2-40B4-BE49-F238E27FC236}">
                <a16:creationId xmlns:a16="http://schemas.microsoft.com/office/drawing/2014/main" id="{9D78A6C6-09B9-5229-96A2-D6EDFC1CB16E}"/>
              </a:ext>
            </a:extLst>
          </p:cNvPr>
          <p:cNvSpPr txBox="1"/>
          <p:nvPr/>
        </p:nvSpPr>
        <p:spPr>
          <a:xfrm>
            <a:off x="251460" y="1253817"/>
            <a:ext cx="124206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F20C5A40-28AA-3F57-916A-24AC42C6303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0420374"/>
            <a:ext cx="673296" cy="79211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6CFE5F5-E979-5E68-E18C-994D7224E5A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8232696"/>
            <a:ext cx="673296" cy="79211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BDA1F1BA-AF5F-1F27-D7BF-63FF0D10DFA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12645039"/>
            <a:ext cx="673296" cy="792113"/>
          </a:xfrm>
          <a:prstGeom prst="rect">
            <a:avLst/>
          </a:prstGeom>
        </p:spPr>
      </p:pic>
      <p:grpSp>
        <p:nvGrpSpPr>
          <p:cNvPr id="1041" name="Group 1040">
            <a:extLst>
              <a:ext uri="{FF2B5EF4-FFF2-40B4-BE49-F238E27FC236}">
                <a16:creationId xmlns:a16="http://schemas.microsoft.com/office/drawing/2014/main" id="{3B446F92-CE79-4D0E-6443-4186B4796F56}"/>
              </a:ext>
            </a:extLst>
          </p:cNvPr>
          <p:cNvGrpSpPr/>
          <p:nvPr/>
        </p:nvGrpSpPr>
        <p:grpSpPr>
          <a:xfrm>
            <a:off x="1424218" y="4533901"/>
            <a:ext cx="1816145" cy="1538284"/>
            <a:chOff x="2986318" y="4533901"/>
            <a:chExt cx="1816145" cy="1538284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C4BA50A9-CD8D-C895-A20B-BFC4003F4411}"/>
                </a:ext>
              </a:extLst>
            </p:cNvPr>
            <p:cNvGrpSpPr/>
            <p:nvPr/>
          </p:nvGrpSpPr>
          <p:grpSpPr>
            <a:xfrm>
              <a:off x="2986318" y="4533901"/>
              <a:ext cx="1816145" cy="1538284"/>
              <a:chOff x="7489780" y="6737471"/>
              <a:chExt cx="1954258" cy="1655267"/>
            </a:xfrm>
          </p:grpSpPr>
          <p:pic>
            <p:nvPicPr>
              <p:cNvPr id="47" name="Picture 46" descr="Diagram&#10;&#10;Description automatically generated">
                <a:extLst>
                  <a:ext uri="{FF2B5EF4-FFF2-40B4-BE49-F238E27FC236}">
                    <a16:creationId xmlns:a16="http://schemas.microsoft.com/office/drawing/2014/main" id="{9B4C808B-00E6-61C4-1578-14DB7A19AA5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49" name="Picture 48" descr="Diagram&#10;&#10;Description automatically generated">
                <a:extLst>
                  <a:ext uri="{FF2B5EF4-FFF2-40B4-BE49-F238E27FC236}">
                    <a16:creationId xmlns:a16="http://schemas.microsoft.com/office/drawing/2014/main" id="{B56A6CF9-DF6A-D340-17C0-7D564F18CEE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3" name="Subtitle 2">
              <a:extLst>
                <a:ext uri="{FF2B5EF4-FFF2-40B4-BE49-F238E27FC236}">
                  <a16:creationId xmlns:a16="http://schemas.microsoft.com/office/drawing/2014/main" id="{18EA04CB-A8D0-CFE4-DE6C-C49BE3576E1E}"/>
                </a:ext>
              </a:extLst>
            </p:cNvPr>
            <p:cNvSpPr txBox="1">
              <a:spLocks/>
            </p:cNvSpPr>
            <p:nvPr/>
          </p:nvSpPr>
          <p:spPr>
            <a:xfrm>
              <a:off x="3195212" y="4702720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447677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MONEY MEDIA &amp; MODERN SOCIETY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44" name="Picture 2" descr="Free vector vector set of blank traffic road signs">
              <a:extLst>
                <a:ext uri="{FF2B5EF4-FFF2-40B4-BE49-F238E27FC236}">
                  <a16:creationId xmlns:a16="http://schemas.microsoft.com/office/drawing/2014/main" id="{22410826-8B84-9126-C572-773EF40582C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9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64788" y="548639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7436D662-DB60-9E8E-8BE6-028307725FD2}"/>
              </a:ext>
            </a:extLst>
          </p:cNvPr>
          <p:cNvGrpSpPr/>
          <p:nvPr/>
        </p:nvGrpSpPr>
        <p:grpSpPr>
          <a:xfrm>
            <a:off x="8382000" y="6731318"/>
            <a:ext cx="1052512" cy="1551622"/>
            <a:chOff x="8210550" y="6731318"/>
            <a:chExt cx="1052512" cy="1551622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AFBCE79F-D602-6B2C-09E9-905986F2A62C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56" name="Picture 55" descr="Diagram&#10;&#10;Description automatically generated">
                <a:extLst>
                  <a:ext uri="{FF2B5EF4-FFF2-40B4-BE49-F238E27FC236}">
                    <a16:creationId xmlns:a16="http://schemas.microsoft.com/office/drawing/2014/main" id="{DD4A8366-79B9-EC24-6BF8-3F80BC9FE2E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54" name="Picture 53" descr="Diagram&#10;&#10;Description automatically generated">
                <a:extLst>
                  <a:ext uri="{FF2B5EF4-FFF2-40B4-BE49-F238E27FC236}">
                    <a16:creationId xmlns:a16="http://schemas.microsoft.com/office/drawing/2014/main" id="{0ADD1EFB-A2F6-1413-D87E-0650AF926C0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A7E70E56-B3B0-C9E1-9788-356556A681E2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7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0E6DCFFE-4BA9-D88F-3212-5B645B54DC61}"/>
              </a:ext>
            </a:extLst>
          </p:cNvPr>
          <p:cNvGrpSpPr/>
          <p:nvPr/>
        </p:nvGrpSpPr>
        <p:grpSpPr>
          <a:xfrm>
            <a:off x="8382000" y="11112818"/>
            <a:ext cx="1052512" cy="1551622"/>
            <a:chOff x="8210550" y="6731318"/>
            <a:chExt cx="1052512" cy="1551622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3C3660D9-DB6D-8BBF-C3C7-FA132690872E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63" name="Picture 62" descr="Diagram&#10;&#10;Description automatically generated">
                <a:extLst>
                  <a:ext uri="{FF2B5EF4-FFF2-40B4-BE49-F238E27FC236}">
                    <a16:creationId xmlns:a16="http://schemas.microsoft.com/office/drawing/2014/main" id="{14AE9FAB-A8AE-9FA4-873B-CBD6367ABB9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64" name="Picture 63" descr="Diagram&#10;&#10;Description automatically generated">
                <a:extLst>
                  <a:ext uri="{FF2B5EF4-FFF2-40B4-BE49-F238E27FC236}">
                    <a16:creationId xmlns:a16="http://schemas.microsoft.com/office/drawing/2014/main" id="{FA234B98-6EB9-E381-E514-9A3D79C480C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496E7050-C770-3407-870B-9C8410779012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7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70F20047-FA74-4ED9-218A-CDA244388CA4}"/>
              </a:ext>
            </a:extLst>
          </p:cNvPr>
          <p:cNvGrpSpPr/>
          <p:nvPr/>
        </p:nvGrpSpPr>
        <p:grpSpPr>
          <a:xfrm>
            <a:off x="266700" y="8903018"/>
            <a:ext cx="1052512" cy="1551622"/>
            <a:chOff x="8210550" y="6731318"/>
            <a:chExt cx="1052512" cy="1551622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A2D7778A-85BD-CCDC-466F-CC043758B251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6" name="Picture 75" descr="Diagram&#10;&#10;Description automatically generated">
                <a:extLst>
                  <a:ext uri="{FF2B5EF4-FFF2-40B4-BE49-F238E27FC236}">
                    <a16:creationId xmlns:a16="http://schemas.microsoft.com/office/drawing/2014/main" id="{FE1A8DF8-2CA5-065B-761F-2A5FA2A9364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7" name="Picture 76" descr="Diagram&#10;&#10;Description automatically generated">
                <a:extLst>
                  <a:ext uri="{FF2B5EF4-FFF2-40B4-BE49-F238E27FC236}">
                    <a16:creationId xmlns:a16="http://schemas.microsoft.com/office/drawing/2014/main" id="{D6FEDD9A-7185-9866-4754-256043F85E2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F45EB7BC-AD41-BFF8-7987-978A4B40001E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7</a:t>
              </a: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37F548A2-0FB1-DE74-04F0-A7CE4E2F4D2B}"/>
              </a:ext>
            </a:extLst>
          </p:cNvPr>
          <p:cNvGrpSpPr/>
          <p:nvPr/>
        </p:nvGrpSpPr>
        <p:grpSpPr>
          <a:xfrm>
            <a:off x="266700" y="4502468"/>
            <a:ext cx="1052512" cy="1551622"/>
            <a:chOff x="8210550" y="6731318"/>
            <a:chExt cx="1052512" cy="1551622"/>
          </a:xfrm>
        </p:grpSpPr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0CD127DB-F765-CE68-4CCB-C2F9E8B4E218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81" name="Picture 80" descr="Diagram&#10;&#10;Description automatically generated">
                <a:extLst>
                  <a:ext uri="{FF2B5EF4-FFF2-40B4-BE49-F238E27FC236}">
                    <a16:creationId xmlns:a16="http://schemas.microsoft.com/office/drawing/2014/main" id="{564B80F9-E2B6-CF75-CAEA-7A872FFBB7F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82" name="Picture 81" descr="Diagram&#10;&#10;Description automatically generated">
                <a:extLst>
                  <a:ext uri="{FF2B5EF4-FFF2-40B4-BE49-F238E27FC236}">
                    <a16:creationId xmlns:a16="http://schemas.microsoft.com/office/drawing/2014/main" id="{B655067C-033D-C77E-6317-DA9BB2E0E0C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F9C3A232-4F7A-6735-3A84-50D29BCDAD7D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7</a:t>
              </a:r>
            </a:p>
          </p:txBody>
        </p:sp>
      </p:grpSp>
      <p:grpSp>
        <p:nvGrpSpPr>
          <p:cNvPr id="1045" name="Group 1044">
            <a:extLst>
              <a:ext uri="{FF2B5EF4-FFF2-40B4-BE49-F238E27FC236}">
                <a16:creationId xmlns:a16="http://schemas.microsoft.com/office/drawing/2014/main" id="{DF04B173-E2F9-AE2A-CC8B-1D39080DEEA1}"/>
              </a:ext>
            </a:extLst>
          </p:cNvPr>
          <p:cNvGrpSpPr/>
          <p:nvPr/>
        </p:nvGrpSpPr>
        <p:grpSpPr>
          <a:xfrm>
            <a:off x="1436918" y="8930643"/>
            <a:ext cx="1816145" cy="1538284"/>
            <a:chOff x="2999018" y="8930643"/>
            <a:chExt cx="1816145" cy="1538284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43149F38-BF84-0E8D-6A47-7F01BEBA3C0E}"/>
                </a:ext>
              </a:extLst>
            </p:cNvPr>
            <p:cNvGrpSpPr/>
            <p:nvPr/>
          </p:nvGrpSpPr>
          <p:grpSpPr>
            <a:xfrm>
              <a:off x="2999018" y="8930643"/>
              <a:ext cx="1816145" cy="1538284"/>
              <a:chOff x="7489780" y="6737471"/>
              <a:chExt cx="1954258" cy="1655267"/>
            </a:xfrm>
          </p:grpSpPr>
          <p:pic>
            <p:nvPicPr>
              <p:cNvPr id="131" name="Picture 130" descr="Diagram&#10;&#10;Description automatically generated">
                <a:extLst>
                  <a:ext uri="{FF2B5EF4-FFF2-40B4-BE49-F238E27FC236}">
                    <a16:creationId xmlns:a16="http://schemas.microsoft.com/office/drawing/2014/main" id="{6CB29F8A-7E0E-1E65-4177-64F46B46405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32" name="Picture 131" descr="Diagram&#10;&#10;Description automatically generated">
                <a:extLst>
                  <a:ext uri="{FF2B5EF4-FFF2-40B4-BE49-F238E27FC236}">
                    <a16:creationId xmlns:a16="http://schemas.microsoft.com/office/drawing/2014/main" id="{CC787A93-2D2F-DF12-6262-B11F8855C21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7" name="Subtitle 2">
              <a:extLst>
                <a:ext uri="{FF2B5EF4-FFF2-40B4-BE49-F238E27FC236}">
                  <a16:creationId xmlns:a16="http://schemas.microsoft.com/office/drawing/2014/main" id="{E1E16B72-2A3F-CA87-17BF-10ECD769ECE4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9088758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B0A3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FRIENDS, RESPECT &amp; RELATIONSHIPS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49" name="Picture 2" descr="Free vector vector set of blank traffic road signs">
              <a:extLst>
                <a:ext uri="{FF2B5EF4-FFF2-40B4-BE49-F238E27FC236}">
                  <a16:creationId xmlns:a16="http://schemas.microsoft.com/office/drawing/2014/main" id="{ED00A18F-4710-CA6B-4120-6B38FB67578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9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989352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80" name="Group 1079">
            <a:extLst>
              <a:ext uri="{FF2B5EF4-FFF2-40B4-BE49-F238E27FC236}">
                <a16:creationId xmlns:a16="http://schemas.microsoft.com/office/drawing/2014/main" id="{C71E8C82-CFAF-8A36-60DD-8E475BEC28DE}"/>
              </a:ext>
            </a:extLst>
          </p:cNvPr>
          <p:cNvGrpSpPr/>
          <p:nvPr/>
        </p:nvGrpSpPr>
        <p:grpSpPr>
          <a:xfrm>
            <a:off x="1436918" y="13384214"/>
            <a:ext cx="1816145" cy="1538284"/>
            <a:chOff x="2999018" y="13384214"/>
            <a:chExt cx="1816145" cy="1538284"/>
          </a:xfrm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1A10C5BC-FE90-45F4-5DB7-4A337A392E76}"/>
                </a:ext>
              </a:extLst>
            </p:cNvPr>
            <p:cNvGrpSpPr/>
            <p:nvPr/>
          </p:nvGrpSpPr>
          <p:grpSpPr>
            <a:xfrm>
              <a:off x="2999018" y="13384214"/>
              <a:ext cx="1816145" cy="1538284"/>
              <a:chOff x="7489780" y="6737471"/>
              <a:chExt cx="1954258" cy="1655267"/>
            </a:xfrm>
          </p:grpSpPr>
          <p:pic>
            <p:nvPicPr>
              <p:cNvPr id="142" name="Picture 141" descr="Diagram&#10;&#10;Description automatically generated">
                <a:extLst>
                  <a:ext uri="{FF2B5EF4-FFF2-40B4-BE49-F238E27FC236}">
                    <a16:creationId xmlns:a16="http://schemas.microsoft.com/office/drawing/2014/main" id="{27CCAE82-AF3B-EFFD-2E6E-4236F89D315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3" name="Picture 142" descr="Diagram&#10;&#10;Description automatically generated">
                <a:extLst>
                  <a:ext uri="{FF2B5EF4-FFF2-40B4-BE49-F238E27FC236}">
                    <a16:creationId xmlns:a16="http://schemas.microsoft.com/office/drawing/2014/main" id="{066D96FD-B446-94EB-C50B-5CF70A9614A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4" name="Subtitle 2">
              <a:extLst>
                <a:ext uri="{FF2B5EF4-FFF2-40B4-BE49-F238E27FC236}">
                  <a16:creationId xmlns:a16="http://schemas.microsoft.com/office/drawing/2014/main" id="{EC67D92E-9C06-C076-F747-A8B48897B861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13545819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00B0F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MANAGING CHANGE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62" name="Picture 2" descr="Free vector vector set of blank traffic road signs">
              <a:extLst>
                <a:ext uri="{FF2B5EF4-FFF2-40B4-BE49-F238E27FC236}">
                  <a16:creationId xmlns:a16="http://schemas.microsoft.com/office/drawing/2014/main" id="{2D7501D3-16E2-C8AD-70A0-3068CA5CCE1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9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14348801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890277AD-DDB3-4FA4-9070-8E82B0E43DC9}"/>
              </a:ext>
            </a:extLst>
          </p:cNvPr>
          <p:cNvGrpSpPr/>
          <p:nvPr/>
        </p:nvGrpSpPr>
        <p:grpSpPr>
          <a:xfrm>
            <a:off x="266700" y="13329876"/>
            <a:ext cx="1052512" cy="1551622"/>
            <a:chOff x="8210550" y="6731318"/>
            <a:chExt cx="1052512" cy="1551622"/>
          </a:xfrm>
        </p:grpSpPr>
        <p:grpSp>
          <p:nvGrpSpPr>
            <p:cNvPr id="170" name="Group 169">
              <a:extLst>
                <a:ext uri="{FF2B5EF4-FFF2-40B4-BE49-F238E27FC236}">
                  <a16:creationId xmlns:a16="http://schemas.microsoft.com/office/drawing/2014/main" id="{5661DB55-0CD0-3645-AFFD-FC91ACAC6820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172" name="Picture 171" descr="Diagram&#10;&#10;Description automatically generated">
                <a:extLst>
                  <a:ext uri="{FF2B5EF4-FFF2-40B4-BE49-F238E27FC236}">
                    <a16:creationId xmlns:a16="http://schemas.microsoft.com/office/drawing/2014/main" id="{37917913-3150-5336-D410-9E8F393C04C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173" name="Picture 172" descr="Diagram&#10;&#10;Description automatically generated">
                <a:extLst>
                  <a:ext uri="{FF2B5EF4-FFF2-40B4-BE49-F238E27FC236}">
                    <a16:creationId xmlns:a16="http://schemas.microsoft.com/office/drawing/2014/main" id="{097F7289-252B-7FF9-DDB9-43BD9A30A6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E29A741D-82D3-8CA9-5462-92A9A275D99F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7</a:t>
              </a:r>
            </a:p>
          </p:txBody>
        </p:sp>
      </p:grpSp>
      <p:grpSp>
        <p:nvGrpSpPr>
          <p:cNvPr id="1043" name="Group 1042">
            <a:extLst>
              <a:ext uri="{FF2B5EF4-FFF2-40B4-BE49-F238E27FC236}">
                <a16:creationId xmlns:a16="http://schemas.microsoft.com/office/drawing/2014/main" id="{AF17F56D-220A-691A-2837-8CC777FC390E}"/>
              </a:ext>
            </a:extLst>
          </p:cNvPr>
          <p:cNvGrpSpPr/>
          <p:nvPr/>
        </p:nvGrpSpPr>
        <p:grpSpPr>
          <a:xfrm>
            <a:off x="6550028" y="6720841"/>
            <a:ext cx="1816145" cy="1538284"/>
            <a:chOff x="5114928" y="6720841"/>
            <a:chExt cx="1816145" cy="1538284"/>
          </a:xfrm>
        </p:grpSpPr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412D2EAF-D546-D3F6-8113-2CAAB83E1F22}"/>
                </a:ext>
              </a:extLst>
            </p:cNvPr>
            <p:cNvGrpSpPr/>
            <p:nvPr/>
          </p:nvGrpSpPr>
          <p:grpSpPr>
            <a:xfrm>
              <a:off x="5114928" y="6720841"/>
              <a:ext cx="1816145" cy="1538284"/>
              <a:chOff x="7489780" y="6737471"/>
              <a:chExt cx="1954258" cy="1655267"/>
            </a:xfrm>
          </p:grpSpPr>
          <p:pic>
            <p:nvPicPr>
              <p:cNvPr id="89" name="Picture 88" descr="Diagram&#10;&#10;Description automatically generated">
                <a:extLst>
                  <a:ext uri="{FF2B5EF4-FFF2-40B4-BE49-F238E27FC236}">
                    <a16:creationId xmlns:a16="http://schemas.microsoft.com/office/drawing/2014/main" id="{7D8E4AC8-04A2-2A22-645A-CDBD9613E66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0" name="Picture 89" descr="Diagram&#10;&#10;Description automatically generated">
                <a:extLst>
                  <a:ext uri="{FF2B5EF4-FFF2-40B4-BE49-F238E27FC236}">
                    <a16:creationId xmlns:a16="http://schemas.microsoft.com/office/drawing/2014/main" id="{66AF8771-79D9-24E2-0958-367A01DC437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5" name="Subtitle 2">
              <a:extLst>
                <a:ext uri="{FF2B5EF4-FFF2-40B4-BE49-F238E27FC236}">
                  <a16:creationId xmlns:a16="http://schemas.microsoft.com/office/drawing/2014/main" id="{FDD868D6-384C-6578-B03D-1E58B2829FD5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6883622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C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STAYING SAFE ONLINE &amp; OFFLINE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4" name="Picture 2" descr="Free vector vector set of blank traffic road signs">
              <a:extLst>
                <a:ext uri="{FF2B5EF4-FFF2-40B4-BE49-F238E27FC236}">
                  <a16:creationId xmlns:a16="http://schemas.microsoft.com/office/drawing/2014/main" id="{43F17703-9A65-5934-C500-889F1BEAC84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9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7686672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47" name="Group 1046">
            <a:extLst>
              <a:ext uri="{FF2B5EF4-FFF2-40B4-BE49-F238E27FC236}">
                <a16:creationId xmlns:a16="http://schemas.microsoft.com/office/drawing/2014/main" id="{2C330ED0-D066-028A-75A1-051492080996}"/>
              </a:ext>
            </a:extLst>
          </p:cNvPr>
          <p:cNvGrpSpPr/>
          <p:nvPr/>
        </p:nvGrpSpPr>
        <p:grpSpPr>
          <a:xfrm>
            <a:off x="6550028" y="11160128"/>
            <a:ext cx="1816145" cy="1538284"/>
            <a:chOff x="5114928" y="11160128"/>
            <a:chExt cx="1816145" cy="1538284"/>
          </a:xfrm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62F06F26-7F02-5EDB-D7A7-02076AA778CF}"/>
                </a:ext>
              </a:extLst>
            </p:cNvPr>
            <p:cNvGrpSpPr/>
            <p:nvPr/>
          </p:nvGrpSpPr>
          <p:grpSpPr>
            <a:xfrm>
              <a:off x="5114928" y="11160128"/>
              <a:ext cx="1816145" cy="1538284"/>
              <a:chOff x="7489780" y="6737471"/>
              <a:chExt cx="1954258" cy="1655267"/>
            </a:xfrm>
          </p:grpSpPr>
          <p:pic>
            <p:nvPicPr>
              <p:cNvPr id="136" name="Picture 135" descr="Diagram&#10;&#10;Description automatically generated">
                <a:extLst>
                  <a:ext uri="{FF2B5EF4-FFF2-40B4-BE49-F238E27FC236}">
                    <a16:creationId xmlns:a16="http://schemas.microsoft.com/office/drawing/2014/main" id="{77F86B60-1CE3-8985-36E2-0FCD9F820D6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0" name="Picture 139" descr="Diagram&#10;&#10;Description automatically generated">
                <a:extLst>
                  <a:ext uri="{FF2B5EF4-FFF2-40B4-BE49-F238E27FC236}">
                    <a16:creationId xmlns:a16="http://schemas.microsoft.com/office/drawing/2014/main" id="{0DB5E298-AA61-2624-08C3-735D92AD569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6" name="Subtitle 2">
              <a:extLst>
                <a:ext uri="{FF2B5EF4-FFF2-40B4-BE49-F238E27FC236}">
                  <a16:creationId xmlns:a16="http://schemas.microsoft.com/office/drawing/2014/main" id="{C8E9DA64-17D4-8F37-0B2E-4109658F0368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11328753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E6CDFF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PUBERTY &amp; BODY DEVELOPMENT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5" name="Picture 2" descr="Free vector vector set of blank traffic road signs">
              <a:extLst>
                <a:ext uri="{FF2B5EF4-FFF2-40B4-BE49-F238E27FC236}">
                  <a16:creationId xmlns:a16="http://schemas.microsoft.com/office/drawing/2014/main" id="{09FE7D05-9949-46ED-E4E8-667FEEC6F91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9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12119606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84" name="Rectangle: Rounded Corners 1083">
            <a:extLst>
              <a:ext uri="{FF2B5EF4-FFF2-40B4-BE49-F238E27FC236}">
                <a16:creationId xmlns:a16="http://schemas.microsoft.com/office/drawing/2014/main" id="{212B68A9-C7CA-149A-73AC-B887273C71F7}"/>
              </a:ext>
            </a:extLst>
          </p:cNvPr>
          <p:cNvSpPr/>
          <p:nvPr/>
        </p:nvSpPr>
        <p:spPr>
          <a:xfrm>
            <a:off x="3388860" y="5091113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sp>
        <p:nvSpPr>
          <p:cNvPr id="1085" name="Rectangle: Rounded Corners 1084">
            <a:extLst>
              <a:ext uri="{FF2B5EF4-FFF2-40B4-BE49-F238E27FC236}">
                <a16:creationId xmlns:a16="http://schemas.microsoft.com/office/drawing/2014/main" id="{2062B765-3A08-0D48-BB37-665E43039FA7}"/>
              </a:ext>
            </a:extLst>
          </p:cNvPr>
          <p:cNvSpPr/>
          <p:nvPr/>
        </p:nvSpPr>
        <p:spPr>
          <a:xfrm>
            <a:off x="3388860" y="5422107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BRITISH VALUES</a:t>
            </a:r>
          </a:p>
        </p:txBody>
      </p:sp>
      <p:pic>
        <p:nvPicPr>
          <p:cNvPr id="196" name="Picture 195" descr="Diagram&#10;&#10;Description automatically generated">
            <a:extLst>
              <a:ext uri="{FF2B5EF4-FFF2-40B4-BE49-F238E27FC236}">
                <a16:creationId xmlns:a16="http://schemas.microsoft.com/office/drawing/2014/main" id="{CA3ABF24-077F-3B44-5969-1C156AB17E58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2002" y="14220508"/>
            <a:ext cx="1727200" cy="703262"/>
          </a:xfrm>
          <a:prstGeom prst="rect">
            <a:avLst/>
          </a:prstGeom>
        </p:spPr>
      </p:pic>
      <p:sp>
        <p:nvSpPr>
          <p:cNvPr id="201" name="Rectangle: Rounded Corners 200">
            <a:extLst>
              <a:ext uri="{FF2B5EF4-FFF2-40B4-BE49-F238E27FC236}">
                <a16:creationId xmlns:a16="http://schemas.microsoft.com/office/drawing/2014/main" id="{93D860D2-AA21-E89E-B9A2-CAF8E180049A}"/>
              </a:ext>
            </a:extLst>
          </p:cNvPr>
          <p:cNvSpPr/>
          <p:nvPr/>
        </p:nvSpPr>
        <p:spPr>
          <a:xfrm>
            <a:off x="3388860" y="4760913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CITIZENSHIP</a:t>
            </a:r>
          </a:p>
        </p:txBody>
      </p:sp>
      <p:grpSp>
        <p:nvGrpSpPr>
          <p:cNvPr id="213" name="Group 212">
            <a:extLst>
              <a:ext uri="{FF2B5EF4-FFF2-40B4-BE49-F238E27FC236}">
                <a16:creationId xmlns:a16="http://schemas.microsoft.com/office/drawing/2014/main" id="{CB0D1C70-5F05-585D-87F0-252E38C7A15A}"/>
              </a:ext>
            </a:extLst>
          </p:cNvPr>
          <p:cNvGrpSpPr/>
          <p:nvPr/>
        </p:nvGrpSpPr>
        <p:grpSpPr>
          <a:xfrm>
            <a:off x="5121275" y="6813550"/>
            <a:ext cx="1466850" cy="1485900"/>
            <a:chOff x="5121275" y="6813550"/>
            <a:chExt cx="1466850" cy="1485900"/>
          </a:xfrm>
        </p:grpSpPr>
        <p:grpSp>
          <p:nvGrpSpPr>
            <p:cNvPr id="202" name="Group 201">
              <a:extLst>
                <a:ext uri="{FF2B5EF4-FFF2-40B4-BE49-F238E27FC236}">
                  <a16:creationId xmlns:a16="http://schemas.microsoft.com/office/drawing/2014/main" id="{C351F6A2-42CB-40B1-3662-7213D6A27940}"/>
                </a:ext>
              </a:extLst>
            </p:cNvPr>
            <p:cNvGrpSpPr/>
            <p:nvPr/>
          </p:nvGrpSpPr>
          <p:grpSpPr>
            <a:xfrm>
              <a:off x="5121275" y="7556501"/>
              <a:ext cx="1466850" cy="742949"/>
              <a:chOff x="5210911" y="7556501"/>
              <a:chExt cx="1274878" cy="742949"/>
            </a:xfrm>
          </p:grpSpPr>
          <p:pic>
            <p:nvPicPr>
              <p:cNvPr id="191" name="Picture 190" descr="Diagram&#10;&#10;Description automatically generated">
                <a:extLst>
                  <a:ext uri="{FF2B5EF4-FFF2-40B4-BE49-F238E27FC236}">
                    <a16:creationId xmlns:a16="http://schemas.microsoft.com/office/drawing/2014/main" id="{D4D92FD6-5585-4ECB-0458-41AC3ECB12A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1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96188"/>
                <a:ext cx="1274878" cy="703262"/>
              </a:xfrm>
              <a:prstGeom prst="rect">
                <a:avLst/>
              </a:prstGeom>
            </p:spPr>
          </p:pic>
          <p:pic>
            <p:nvPicPr>
              <p:cNvPr id="1024" name="Picture 1023" descr="Diagram&#10;&#10;Description automatically generated">
                <a:extLst>
                  <a:ext uri="{FF2B5EF4-FFF2-40B4-BE49-F238E27FC236}">
                    <a16:creationId xmlns:a16="http://schemas.microsoft.com/office/drawing/2014/main" id="{7F8F2444-3F1F-BC1C-657B-C4A908C6A99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2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56501"/>
                <a:ext cx="1274878" cy="373062"/>
              </a:xfrm>
              <a:prstGeom prst="rect">
                <a:avLst/>
              </a:prstGeom>
            </p:spPr>
          </p:pic>
        </p:grpSp>
        <p:sp>
          <p:nvSpPr>
            <p:cNvPr id="1027" name="Rectangle: Rounded Corners 1026">
              <a:extLst>
                <a:ext uri="{FF2B5EF4-FFF2-40B4-BE49-F238E27FC236}">
                  <a16:creationId xmlns:a16="http://schemas.microsoft.com/office/drawing/2014/main" id="{18582E30-B287-F010-287D-D944ECB82456}"/>
                </a:ext>
              </a:extLst>
            </p:cNvPr>
            <p:cNvSpPr/>
            <p:nvPr/>
          </p:nvSpPr>
          <p:spPr>
            <a:xfrm>
              <a:off x="5182394" y="7670007"/>
              <a:ext cx="1342232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DRUGS EDUCATION</a:t>
              </a:r>
            </a:p>
          </p:txBody>
        </p:sp>
        <p:pic>
          <p:nvPicPr>
            <p:cNvPr id="203" name="Picture 202" descr="Diagram&#10;&#10;Description automatically generated">
              <a:extLst>
                <a:ext uri="{FF2B5EF4-FFF2-40B4-BE49-F238E27FC236}">
                  <a16:creationId xmlns:a16="http://schemas.microsoft.com/office/drawing/2014/main" id="{2D2C4654-EB3B-2383-3FE7-422F9855D02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29726" y="6813550"/>
              <a:ext cx="823621" cy="819150"/>
            </a:xfrm>
            <a:prstGeom prst="rect">
              <a:avLst/>
            </a:prstGeom>
          </p:spPr>
        </p:pic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5E882BB8-5425-8A84-A8B5-925163E34414}"/>
                </a:ext>
              </a:extLst>
            </p:cNvPr>
            <p:cNvSpPr/>
            <p:nvPr/>
          </p:nvSpPr>
          <p:spPr>
            <a:xfrm>
              <a:off x="5435600" y="6832600"/>
              <a:ext cx="812800" cy="7175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STATUTORY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HEALTH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&amp; 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RSE</a:t>
              </a:r>
            </a:p>
          </p:txBody>
        </p:sp>
      </p:grpSp>
      <p:pic>
        <p:nvPicPr>
          <p:cNvPr id="218" name="Picture 217" descr="Diagram&#10;&#10;Description automatically generated">
            <a:extLst>
              <a:ext uri="{FF2B5EF4-FFF2-40B4-BE49-F238E27FC236}">
                <a16:creationId xmlns:a16="http://schemas.microsoft.com/office/drawing/2014/main" id="{BD811FF5-BA45-D0BF-86E6-58DBFD757E3D}"/>
              </a:ext>
            </a:extLst>
          </p:cNvPr>
          <p:cNvPicPr>
            <a:picLocks noChangeAspect="1"/>
          </p:cNvPicPr>
          <p:nvPr/>
        </p:nvPicPr>
        <p:blipFill rotWithShape="1">
          <a:blip r:embed="rId3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62373" y="8966200"/>
            <a:ext cx="823621" cy="819150"/>
          </a:xfrm>
          <a:prstGeom prst="rect">
            <a:avLst/>
          </a:prstGeom>
        </p:spPr>
      </p:pic>
      <p:sp>
        <p:nvSpPr>
          <p:cNvPr id="219" name="Rectangle 218">
            <a:extLst>
              <a:ext uri="{FF2B5EF4-FFF2-40B4-BE49-F238E27FC236}">
                <a16:creationId xmlns:a16="http://schemas.microsoft.com/office/drawing/2014/main" id="{685A8D68-F80C-4CCC-EF09-46495F848E1A}"/>
              </a:ext>
            </a:extLst>
          </p:cNvPr>
          <p:cNvSpPr/>
          <p:nvPr/>
        </p:nvSpPr>
        <p:spPr>
          <a:xfrm>
            <a:off x="3568247" y="8985250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&amp; 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RSE</a:t>
            </a:r>
          </a:p>
        </p:txBody>
      </p:sp>
      <p:pic>
        <p:nvPicPr>
          <p:cNvPr id="236" name="Picture 235" descr="Diagram&#10;&#10;Description automatically generated">
            <a:extLst>
              <a:ext uri="{FF2B5EF4-FFF2-40B4-BE49-F238E27FC236}">
                <a16:creationId xmlns:a16="http://schemas.microsoft.com/office/drawing/2014/main" id="{5D9FCEDF-3AF2-4DEE-324A-523E7B0DAC28}"/>
              </a:ext>
            </a:extLst>
          </p:cNvPr>
          <p:cNvPicPr>
            <a:picLocks noChangeAspect="1"/>
          </p:cNvPicPr>
          <p:nvPr/>
        </p:nvPicPr>
        <p:blipFill rotWithShape="1">
          <a:blip r:embed="rId3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2015788"/>
            <a:ext cx="1466850" cy="703262"/>
          </a:xfrm>
          <a:prstGeom prst="rect">
            <a:avLst/>
          </a:prstGeom>
        </p:spPr>
      </p:pic>
      <p:pic>
        <p:nvPicPr>
          <p:cNvPr id="237" name="Picture 236" descr="Diagram&#10;&#10;Description automatically generated">
            <a:extLst>
              <a:ext uri="{FF2B5EF4-FFF2-40B4-BE49-F238E27FC236}">
                <a16:creationId xmlns:a16="http://schemas.microsoft.com/office/drawing/2014/main" id="{98EA4536-6FF2-E21E-E45C-5B995E509094}"/>
              </a:ext>
            </a:extLst>
          </p:cNvPr>
          <p:cNvPicPr>
            <a:picLocks noChangeAspect="1"/>
          </p:cNvPicPr>
          <p:nvPr/>
        </p:nvPicPr>
        <p:blipFill rotWithShape="1">
          <a:blip r:embed="rId3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1811000"/>
            <a:ext cx="1466850" cy="673099"/>
          </a:xfrm>
          <a:prstGeom prst="rect">
            <a:avLst/>
          </a:prstGeom>
        </p:spPr>
      </p:pic>
      <p:sp>
        <p:nvSpPr>
          <p:cNvPr id="233" name="Rectangle: Rounded Corners 232">
            <a:extLst>
              <a:ext uri="{FF2B5EF4-FFF2-40B4-BE49-F238E27FC236}">
                <a16:creationId xmlns:a16="http://schemas.microsoft.com/office/drawing/2014/main" id="{4A86415A-DC08-7E54-B7FB-82A57DFC7F24}"/>
              </a:ext>
            </a:extLst>
          </p:cNvPr>
          <p:cNvSpPr/>
          <p:nvPr/>
        </p:nvSpPr>
        <p:spPr>
          <a:xfrm>
            <a:off x="5182394" y="1192450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234" name="Picture 233" descr="Diagram&#10;&#10;Description automatically generated">
            <a:extLst>
              <a:ext uri="{FF2B5EF4-FFF2-40B4-BE49-F238E27FC236}">
                <a16:creationId xmlns:a16="http://schemas.microsoft.com/office/drawing/2014/main" id="{C3A76ED8-A7D9-3827-065D-0FAF9C855880}"/>
              </a:ext>
            </a:extLst>
          </p:cNvPr>
          <p:cNvPicPr>
            <a:picLocks noChangeAspect="1"/>
          </p:cNvPicPr>
          <p:nvPr/>
        </p:nvPicPr>
        <p:blipFill rotWithShape="1">
          <a:blip r:embed="rId3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29726" y="11112500"/>
            <a:ext cx="823621" cy="767556"/>
          </a:xfrm>
          <a:prstGeom prst="rect">
            <a:avLst/>
          </a:prstGeom>
        </p:spPr>
      </p:pic>
      <p:sp>
        <p:nvSpPr>
          <p:cNvPr id="235" name="Rectangle 234">
            <a:extLst>
              <a:ext uri="{FF2B5EF4-FFF2-40B4-BE49-F238E27FC236}">
                <a16:creationId xmlns:a16="http://schemas.microsoft.com/office/drawing/2014/main" id="{9EA14C2E-A266-9466-4D9F-D941FF3D76A8}"/>
              </a:ext>
            </a:extLst>
          </p:cNvPr>
          <p:cNvSpPr/>
          <p:nvPr/>
        </p:nvSpPr>
        <p:spPr>
          <a:xfrm>
            <a:off x="5435600" y="11102975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endParaRPr lang="en-GB" sz="800" b="1" dirty="0">
              <a:solidFill>
                <a:schemeClr val="tx1"/>
              </a:solidFill>
            </a:endParaRPr>
          </a:p>
        </p:txBody>
      </p:sp>
      <p:sp>
        <p:nvSpPr>
          <p:cNvPr id="238" name="Rectangle: Rounded Corners 237">
            <a:extLst>
              <a:ext uri="{FF2B5EF4-FFF2-40B4-BE49-F238E27FC236}">
                <a16:creationId xmlns:a16="http://schemas.microsoft.com/office/drawing/2014/main" id="{BDB94EA4-7C4C-211D-81F6-CA98281E725A}"/>
              </a:ext>
            </a:extLst>
          </p:cNvPr>
          <p:cNvSpPr/>
          <p:nvPr/>
        </p:nvSpPr>
        <p:spPr>
          <a:xfrm>
            <a:off x="5182394" y="1224835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WELLBEING</a:t>
            </a:r>
          </a:p>
        </p:txBody>
      </p:sp>
      <p:pic>
        <p:nvPicPr>
          <p:cNvPr id="197" name="Picture 196" descr="Diagram&#10;&#10;Description automatically generated">
            <a:extLst>
              <a:ext uri="{FF2B5EF4-FFF2-40B4-BE49-F238E27FC236}">
                <a16:creationId xmlns:a16="http://schemas.microsoft.com/office/drawing/2014/main" id="{37D43F42-DB0B-EF76-5B06-B26C915651C0}"/>
              </a:ext>
            </a:extLst>
          </p:cNvPr>
          <p:cNvPicPr>
            <a:picLocks noChangeAspect="1"/>
          </p:cNvPicPr>
          <p:nvPr/>
        </p:nvPicPr>
        <p:blipFill rotWithShape="1">
          <a:blip r:embed="rId3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2002" y="14073188"/>
            <a:ext cx="1727200" cy="634682"/>
          </a:xfrm>
          <a:prstGeom prst="rect">
            <a:avLst/>
          </a:prstGeom>
        </p:spPr>
      </p:pic>
      <p:sp>
        <p:nvSpPr>
          <p:cNvPr id="198" name="Rectangle: Rounded Corners 197">
            <a:extLst>
              <a:ext uri="{FF2B5EF4-FFF2-40B4-BE49-F238E27FC236}">
                <a16:creationId xmlns:a16="http://schemas.microsoft.com/office/drawing/2014/main" id="{C9A1BA98-36C2-E06C-89D0-33BC25A869E6}"/>
              </a:ext>
            </a:extLst>
          </p:cNvPr>
          <p:cNvSpPr/>
          <p:nvPr/>
        </p:nvSpPr>
        <p:spPr>
          <a:xfrm>
            <a:off x="3214884" y="14115733"/>
            <a:ext cx="1558209" cy="164306"/>
          </a:xfrm>
          <a:prstGeom prst="roundRect">
            <a:avLst/>
          </a:prstGeom>
          <a:solidFill>
            <a:srgbClr val="00B0F0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TRANSITION</a:t>
            </a:r>
          </a:p>
        </p:txBody>
      </p:sp>
      <p:sp>
        <p:nvSpPr>
          <p:cNvPr id="199" name="Rectangle: Rounded Corners 198">
            <a:extLst>
              <a:ext uri="{FF2B5EF4-FFF2-40B4-BE49-F238E27FC236}">
                <a16:creationId xmlns:a16="http://schemas.microsoft.com/office/drawing/2014/main" id="{917CBE2A-9DE5-359C-DFD3-7305DD245174}"/>
              </a:ext>
            </a:extLst>
          </p:cNvPr>
          <p:cNvSpPr/>
          <p:nvPr/>
        </p:nvSpPr>
        <p:spPr>
          <a:xfrm>
            <a:off x="3214884" y="14446727"/>
            <a:ext cx="1558209" cy="164306"/>
          </a:xfrm>
          <a:prstGeom prst="roundRect">
            <a:avLst/>
          </a:prstGeom>
          <a:solidFill>
            <a:srgbClr val="00B0F0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SMSC &amp; CAREERS</a:t>
            </a:r>
          </a:p>
        </p:txBody>
      </p:sp>
      <p:pic>
        <p:nvPicPr>
          <p:cNvPr id="239" name="Picture 238" descr="Diagram&#10;&#10;Description automatically generated">
            <a:extLst>
              <a:ext uri="{FF2B5EF4-FFF2-40B4-BE49-F238E27FC236}">
                <a16:creationId xmlns:a16="http://schemas.microsoft.com/office/drawing/2014/main" id="{81018DA8-9A19-3853-7656-04A2E8E45D64}"/>
              </a:ext>
            </a:extLst>
          </p:cNvPr>
          <p:cNvPicPr>
            <a:picLocks noChangeAspect="1"/>
          </p:cNvPicPr>
          <p:nvPr/>
        </p:nvPicPr>
        <p:blipFill rotWithShape="1">
          <a:blip r:embed="rId3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9813" y="13338608"/>
            <a:ext cx="849312" cy="739342"/>
          </a:xfrm>
          <a:prstGeom prst="rect">
            <a:avLst/>
          </a:prstGeom>
        </p:spPr>
      </p:pic>
      <p:sp>
        <p:nvSpPr>
          <p:cNvPr id="240" name="Rectangle 239">
            <a:extLst>
              <a:ext uri="{FF2B5EF4-FFF2-40B4-BE49-F238E27FC236}">
                <a16:creationId xmlns:a16="http://schemas.microsoft.com/office/drawing/2014/main" id="{895D8C3A-2AB8-EFAE-6DFF-EF7A1AB9AB4C}"/>
              </a:ext>
            </a:extLst>
          </p:cNvPr>
          <p:cNvSpPr/>
          <p:nvPr/>
        </p:nvSpPr>
        <p:spPr>
          <a:xfrm>
            <a:off x="3592314" y="13346114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GATSBY BENCHMARKS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- CAREERS -</a:t>
            </a:r>
          </a:p>
        </p:txBody>
      </p:sp>
      <p:pic>
        <p:nvPicPr>
          <p:cNvPr id="255" name="Picture 6">
            <a:extLst>
              <a:ext uri="{FF2B5EF4-FFF2-40B4-BE49-F238E27FC236}">
                <a16:creationId xmlns:a16="http://schemas.microsoft.com/office/drawing/2014/main" id="{28A226C2-B7D6-ADE3-2051-BADB72150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8026" y="5688937"/>
            <a:ext cx="454620" cy="138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" name="Picture 8">
            <a:extLst>
              <a:ext uri="{FF2B5EF4-FFF2-40B4-BE49-F238E27FC236}">
                <a16:creationId xmlns:a16="http://schemas.microsoft.com/office/drawing/2014/main" id="{50C40D1B-48A9-3D4B-D090-8CC1672AD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1521" y="10096040"/>
            <a:ext cx="454620" cy="138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7" name="Picture 10">
            <a:extLst>
              <a:ext uri="{FF2B5EF4-FFF2-40B4-BE49-F238E27FC236}">
                <a16:creationId xmlns:a16="http://schemas.microsoft.com/office/drawing/2014/main" id="{F906494F-3B4D-89A1-49F0-F3E785F50D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7431" y="7889130"/>
            <a:ext cx="454620" cy="137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8" name="Picture 12">
            <a:extLst>
              <a:ext uri="{FF2B5EF4-FFF2-40B4-BE49-F238E27FC236}">
                <a16:creationId xmlns:a16="http://schemas.microsoft.com/office/drawing/2014/main" id="{B0CC45C8-93A4-6062-5571-9DD225E7E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6" y="12322918"/>
            <a:ext cx="454620" cy="137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4" name="Picture 263" descr="A picture containing qr code&#10;&#10;Description automatically generated">
            <a:extLst>
              <a:ext uri="{FF2B5EF4-FFF2-40B4-BE49-F238E27FC236}">
                <a16:creationId xmlns:a16="http://schemas.microsoft.com/office/drawing/2014/main" id="{32A75603-778D-3355-21F0-ED23EB130EA0}"/>
              </a:ext>
            </a:extLst>
          </p:cNvPr>
          <p:cNvPicPr>
            <a:picLocks noChangeAspect="1"/>
          </p:cNvPicPr>
          <p:nvPr/>
        </p:nvPicPr>
        <p:blipFill rotWithShape="1">
          <a:blip r:embed="rId42" cstate="hq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700000">
            <a:off x="8764940" y="6011069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7" name="Picture 276" descr="A picture containing qr code&#10;&#10;Description automatically generated">
            <a:extLst>
              <a:ext uri="{FF2B5EF4-FFF2-40B4-BE49-F238E27FC236}">
                <a16:creationId xmlns:a16="http://schemas.microsoft.com/office/drawing/2014/main" id="{7E97C352-3449-7DCB-9D04-E117A21604BB}"/>
              </a:ext>
            </a:extLst>
          </p:cNvPr>
          <p:cNvPicPr>
            <a:picLocks noChangeAspect="1"/>
          </p:cNvPicPr>
          <p:nvPr/>
        </p:nvPicPr>
        <p:blipFill rotWithShape="1">
          <a:blip r:embed="rId44" cstate="hq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974" y="115173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8" name="Picture 277" descr="A picture containing qr code&#10;&#10;Description automatically generated">
            <a:extLst>
              <a:ext uri="{FF2B5EF4-FFF2-40B4-BE49-F238E27FC236}">
                <a16:creationId xmlns:a16="http://schemas.microsoft.com/office/drawing/2014/main" id="{D82FD475-38DB-E64F-869C-FDD0CCCD4695}"/>
              </a:ext>
            </a:extLst>
          </p:cNvPr>
          <p:cNvPicPr>
            <a:picLocks noChangeAspect="1"/>
          </p:cNvPicPr>
          <p:nvPr/>
        </p:nvPicPr>
        <p:blipFill rotWithShape="1">
          <a:blip r:embed="rId46" cstate="hq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5263" b="92713" l="4348" r="89130">
                        <a14:foregroundMark x1="43478" y1="7692" x2="58696" y2="7287"/>
                        <a14:foregroundMark x1="34058" y1="6883" x2="34058" y2="6883"/>
                        <a14:foregroundMark x1="73913" y1="7287" x2="73913" y2="7287"/>
                        <a14:foregroundMark x1="59420" y1="5668" x2="59420" y2="5668"/>
                        <a14:foregroundMark x1="89130" y1="18623" x2="89130" y2="18623"/>
                        <a14:backgroundMark x1="16667" y1="27126" x2="16667" y2="27126"/>
                        <a14:backgroundMark x1="12319" y1="25506" x2="13043" y2="31984"/>
                        <a14:backgroundMark x1="13768" y1="42915" x2="14493" y2="56680"/>
                        <a14:backgroundMark x1="13043" y1="13360" x2="10870" y2="16599"/>
                        <a14:backgroundMark x1="5072" y1="24291" x2="10145" y2="27530"/>
                        <a14:backgroundMark x1="5797" y1="21862" x2="7971" y2="25911"/>
                        <a14:backgroundMark x1="18841" y1="57895" x2="13043" y2="70850"/>
                        <a14:backgroundMark x1="13043" y1="69231" x2="14493" y2="83806"/>
                        <a14:backgroundMark x1="13043" y1="82186" x2="14493" y2="90283"/>
                        <a14:backgroundMark x1="16667" y1="91498" x2="28261" y2="95142"/>
                        <a14:backgroundMark x1="31884" y1="93522" x2="37681" y2="93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242517" y="10549731"/>
            <a:ext cx="435314" cy="78184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9" name="Picture 278" descr="A picture containing qr code&#10;&#10;Description automatically generated">
            <a:extLst>
              <a:ext uri="{FF2B5EF4-FFF2-40B4-BE49-F238E27FC236}">
                <a16:creationId xmlns:a16="http://schemas.microsoft.com/office/drawing/2014/main" id="{62EC8B37-33DA-01B5-9827-DB20DC595243}"/>
              </a:ext>
            </a:extLst>
          </p:cNvPr>
          <p:cNvPicPr>
            <a:picLocks noChangeAspect="1"/>
          </p:cNvPicPr>
          <p:nvPr/>
        </p:nvPicPr>
        <p:blipFill rotWithShape="1">
          <a:blip r:embed="rId44" cstate="hq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073454" y="146796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3" name="Picture 282" descr="A picture containing qr code&#10;&#10;Description automatically generated">
            <a:extLst>
              <a:ext uri="{FF2B5EF4-FFF2-40B4-BE49-F238E27FC236}">
                <a16:creationId xmlns:a16="http://schemas.microsoft.com/office/drawing/2014/main" id="{D0FB528D-8B37-BDFF-213E-C7BEB0DA619C}"/>
              </a:ext>
            </a:extLst>
          </p:cNvPr>
          <p:cNvPicPr>
            <a:picLocks noChangeAspect="1"/>
          </p:cNvPicPr>
          <p:nvPr/>
        </p:nvPicPr>
        <p:blipFill rotWithShape="1">
          <a:blip r:embed="rId42" cstate="hq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666911" y="12730644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288" name="Arrow: Right 287">
            <a:extLst>
              <a:ext uri="{FF2B5EF4-FFF2-40B4-BE49-F238E27FC236}">
                <a16:creationId xmlns:a16="http://schemas.microsoft.com/office/drawing/2014/main" id="{97AA7E7F-6185-ABB2-3C31-B6D9C5FACFE6}"/>
              </a:ext>
            </a:extLst>
          </p:cNvPr>
          <p:cNvSpPr/>
          <p:nvPr/>
        </p:nvSpPr>
        <p:spPr>
          <a:xfrm>
            <a:off x="7977189" y="1716882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YEAR 8</a:t>
            </a:r>
          </a:p>
        </p:txBody>
      </p:sp>
      <p:sp>
        <p:nvSpPr>
          <p:cNvPr id="289" name="Arrow: Right 288">
            <a:extLst>
              <a:ext uri="{FF2B5EF4-FFF2-40B4-BE49-F238E27FC236}">
                <a16:creationId xmlns:a16="http://schemas.microsoft.com/office/drawing/2014/main" id="{D21397B7-BAAC-3772-E132-3AD846014EE3}"/>
              </a:ext>
            </a:extLst>
          </p:cNvPr>
          <p:cNvSpPr/>
          <p:nvPr/>
        </p:nvSpPr>
        <p:spPr>
          <a:xfrm>
            <a:off x="288925" y="15016957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WELCOME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CC7B3A9-AFE4-0435-AA64-2C5B4365520A}"/>
              </a:ext>
            </a:extLst>
          </p:cNvPr>
          <p:cNvSpPr txBox="1">
            <a:spLocks/>
          </p:cNvSpPr>
          <p:nvPr/>
        </p:nvSpPr>
        <p:spPr>
          <a:xfrm>
            <a:off x="5996940" y="15758160"/>
            <a:ext cx="290322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PERSONAL DEVELOPMENT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88A56022-94F9-6501-B89B-51B4C2005DD9}"/>
              </a:ext>
            </a:extLst>
          </p:cNvPr>
          <p:cNvSpPr txBox="1">
            <a:spLocks/>
          </p:cNvSpPr>
          <p:nvPr/>
        </p:nvSpPr>
        <p:spPr>
          <a:xfrm>
            <a:off x="5661660" y="16154400"/>
            <a:ext cx="361950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ASSESSMENT &amp; PROGRESS IN PSHE </a:t>
            </a:r>
          </a:p>
        </p:txBody>
      </p:sp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5D071A78-BBCB-8379-0112-7523CD45C830}"/>
              </a:ext>
            </a:extLst>
          </p:cNvPr>
          <p:cNvPicPr>
            <a:picLocks noChangeAspect="1"/>
          </p:cNvPicPr>
          <p:nvPr/>
        </p:nvPicPr>
        <p:blipFill rotWithShape="1">
          <a:blip r:embed="rId48" cstate="hq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8696" b="89783" l="9544" r="90041">
                        <a14:foregroundMark x1="41909" y1="8913" x2="41909" y2="8913"/>
                        <a14:foregroundMark x1="43983" y1="12826" x2="48133" y2="21304"/>
                        <a14:foregroundMark x1="49378" y1="17391" x2="51037" y2="23043"/>
                        <a14:foregroundMark x1="45643" y1="51739" x2="45643" y2="61522"/>
                        <a14:foregroundMark x1="49378" y1="46957" x2="50207" y2="573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878195" y="10415588"/>
            <a:ext cx="231463" cy="44279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5" name="Picture 2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A38A181-1F72-6CE5-32A0-1B5373BEBE5A}"/>
              </a:ext>
            </a:extLst>
          </p:cNvPr>
          <p:cNvPicPr>
            <a:picLocks noChangeAspect="1"/>
          </p:cNvPicPr>
          <p:nvPr/>
        </p:nvPicPr>
        <p:blipFill rotWithShape="1">
          <a:blip r:embed="rId50" cstate="hqprint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ackgroundRemoval t="2400" b="96800" l="9467" r="89941">
                        <a14:foregroundMark x1="33136" y1="87467" x2="36686" y2="88267"/>
                        <a14:foregroundMark x1="20118" y1="92267" x2="39053" y2="92800"/>
                        <a14:foregroundMark x1="23669" y1="97067" x2="23669" y2="97067"/>
                        <a14:foregroundMark x1="42012" y1="3467" x2="42012" y2="3467"/>
                        <a14:foregroundMark x1="10651" y1="40533" x2="10651" y2="40533"/>
                        <a14:foregroundMark x1="34320" y1="27733" x2="43195" y2="33067"/>
                        <a14:foregroundMark x1="59763" y1="27733" x2="62722" y2="32000"/>
                        <a14:foregroundMark x1="9467" y1="16533" x2="9467" y2="16533"/>
                        <a14:foregroundMark x1="86391" y1="17600" x2="86391" y2="17600"/>
                        <a14:foregroundMark x1="73964" y1="5333" x2="73964" y2="5333"/>
                        <a14:foregroundMark x1="22485" y1="4533" x2="22485" y2="4533"/>
                        <a14:foregroundMark x1="18935" y1="4533" x2="18935" y2="4533"/>
                        <a14:foregroundMark x1="72781" y1="5600" x2="78107" y2="8267"/>
                        <a14:foregroundMark x1="76923" y1="5333" x2="76923" y2="5333"/>
                        <a14:foregroundMark x1="56213" y1="3467" x2="42604" y2="2400"/>
                        <a14:foregroundMark x1="10651" y1="69067" x2="10651" y2="690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530619" y="6263235"/>
            <a:ext cx="262255" cy="584373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" name="Picture 26" descr="A picture containing icon&#10;&#10;Description automatically generated">
            <a:extLst>
              <a:ext uri="{FF2B5EF4-FFF2-40B4-BE49-F238E27FC236}">
                <a16:creationId xmlns:a16="http://schemas.microsoft.com/office/drawing/2014/main" id="{DDF00F96-F0B6-354E-09C1-4D8DBFDE3025}"/>
              </a:ext>
            </a:extLst>
          </p:cNvPr>
          <p:cNvPicPr>
            <a:picLocks noChangeAspect="1"/>
          </p:cNvPicPr>
          <p:nvPr/>
        </p:nvPicPr>
        <p:blipFill rotWithShape="1">
          <a:blip r:embed="rId52" cstate="hq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5070" b="92958" l="9722" r="89815">
                        <a14:foregroundMark x1="43519" y1="19155" x2="55556" y2="30423"/>
                        <a14:foregroundMark x1="55093" y1="13239" x2="59259" y2="24225"/>
                        <a14:foregroundMark x1="53704" y1="7606" x2="53704" y2="7606"/>
                        <a14:foregroundMark x1="49074" y1="5915" x2="49074" y2="5915"/>
                        <a14:foregroundMark x1="44444" y1="30704" x2="50463" y2="35211"/>
                        <a14:foregroundMark x1="56944" y1="22254" x2="66667" y2="35211"/>
                        <a14:foregroundMark x1="47685" y1="27042" x2="51389" y2="35775"/>
                        <a14:foregroundMark x1="43981" y1="47324" x2="44444" y2="67887"/>
                        <a14:foregroundMark x1="52778" y1="49014" x2="59722" y2="69014"/>
                        <a14:foregroundMark x1="52778" y1="48451" x2="58796" y2="69577"/>
                        <a14:foregroundMark x1="60185" y1="49014" x2="64815" y2="71268"/>
                        <a14:foregroundMark x1="52315" y1="87887" x2="52315" y2="87887"/>
                        <a14:foregroundMark x1="43981" y1="85352" x2="43981" y2="85352"/>
                        <a14:foregroundMark x1="37963" y1="86479" x2="54630" y2="88451"/>
                        <a14:foregroundMark x1="55093" y1="85915" x2="63889" y2="87042"/>
                        <a14:foregroundMark x1="50000" y1="92958" x2="50000" y2="92958"/>
                        <a14:foregroundMark x1="52778" y1="5352" x2="52778" y2="53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704880" y="15208522"/>
            <a:ext cx="237075" cy="38820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" name="Picture 27" descr="A picture containing icon&#10;&#10;Description automatically generated">
            <a:extLst>
              <a:ext uri="{FF2B5EF4-FFF2-40B4-BE49-F238E27FC236}">
                <a16:creationId xmlns:a16="http://schemas.microsoft.com/office/drawing/2014/main" id="{2D432A4C-7972-0DCF-763C-E7F495861EC1}"/>
              </a:ext>
            </a:extLst>
          </p:cNvPr>
          <p:cNvPicPr>
            <a:picLocks noChangeAspect="1"/>
          </p:cNvPicPr>
          <p:nvPr/>
        </p:nvPicPr>
        <p:blipFill rotWithShape="1">
          <a:blip r:embed="rId54" cstate="hq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7910" b="93503" l="8969" r="88789">
                        <a14:foregroundMark x1="41704" y1="22034" x2="51121" y2="25424"/>
                        <a14:foregroundMark x1="30942" y1="8192" x2="56502" y2="11582"/>
                        <a14:foregroundMark x1="30045" y1="19774" x2="46637" y2="33051"/>
                        <a14:foregroundMark x1="47982" y1="19209" x2="56502" y2="31921"/>
                        <a14:foregroundMark x1="43498" y1="48305" x2="50224" y2="66102"/>
                        <a14:foregroundMark x1="40359" y1="55932" x2="40359" y2="65819"/>
                        <a14:foregroundMark x1="53363" y1="46328" x2="54260" y2="64124"/>
                        <a14:foregroundMark x1="33632" y1="88983" x2="54260" y2="88983"/>
                        <a14:foregroundMark x1="53363" y1="93503" x2="53363" y2="93503"/>
                        <a14:foregroundMark x1="70852" y1="9605" x2="70852" y2="9605"/>
                        <a14:foregroundMark x1="22422" y1="10452" x2="22422" y2="104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91879" y="8200401"/>
            <a:ext cx="257800" cy="41019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1" name="Picture 50" descr="A picture containing icon&#10;&#10;Description automatically generated">
            <a:extLst>
              <a:ext uri="{FF2B5EF4-FFF2-40B4-BE49-F238E27FC236}">
                <a16:creationId xmlns:a16="http://schemas.microsoft.com/office/drawing/2014/main" id="{C517F158-9CE9-0595-208C-5DABE7BA76FA}"/>
              </a:ext>
            </a:extLst>
          </p:cNvPr>
          <p:cNvPicPr>
            <a:picLocks noChangeAspect="1"/>
          </p:cNvPicPr>
          <p:nvPr/>
        </p:nvPicPr>
        <p:blipFill rotWithShape="1">
          <a:blip r:embed="rId56" cstate="hq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5367" b="89548" l="8969" r="88789">
                        <a14:foregroundMark x1="45740" y1="18644" x2="48879" y2="28249"/>
                        <a14:foregroundMark x1="48879" y1="17232" x2="42601" y2="31638"/>
                        <a14:foregroundMark x1="33184" y1="12147" x2="43049" y2="27119"/>
                        <a14:foregroundMark x1="40359" y1="11299" x2="51570" y2="14124"/>
                        <a14:foregroundMark x1="23318" y1="7627" x2="67713" y2="10169"/>
                        <a14:foregroundMark x1="47534" y1="5650" x2="47534" y2="5650"/>
                        <a14:foregroundMark x1="51570" y1="24011" x2="56054" y2="33333"/>
                        <a14:foregroundMark x1="39910" y1="13277" x2="42601" y2="26836"/>
                        <a14:foregroundMark x1="47085" y1="11299" x2="61435" y2="28531"/>
                        <a14:foregroundMark x1="43946" y1="22881" x2="45740" y2="36158"/>
                        <a14:foregroundMark x1="38117" y1="35028" x2="31839" y2="66949"/>
                        <a14:foregroundMark x1="52915" y1="33898" x2="55605" y2="58757"/>
                        <a14:foregroundMark x1="50224" y1="45763" x2="49327" y2="63842"/>
                        <a14:foregroundMark x1="39910" y1="46893" x2="43498" y2="68362"/>
                        <a14:foregroundMark x1="43049" y1="48023" x2="47534" y2="67514"/>
                        <a14:foregroundMark x1="50673" y1="45480" x2="50673" y2="63277"/>
                        <a14:foregroundMark x1="39910" y1="37288" x2="39462" y2="46893"/>
                        <a14:foregroundMark x1="38117" y1="22316" x2="38117" y2="35593"/>
                        <a14:foregroundMark x1="50224" y1="15254" x2="54260" y2="33616"/>
                        <a14:foregroundMark x1="49776" y1="53390" x2="55605" y2="72316"/>
                        <a14:foregroundMark x1="54260" y1="45480" x2="57399" y2="62712"/>
                        <a14:foregroundMark x1="30493" y1="50847" x2="35426" y2="66102"/>
                        <a14:foregroundMark x1="38117" y1="49718" x2="43498" y2="65254"/>
                        <a14:foregroundMark x1="62780" y1="47740" x2="61883" y2="63559"/>
                        <a14:foregroundMark x1="52018" y1="50847" x2="55605" y2="59322"/>
                        <a14:foregroundMark x1="58296" y1="52542" x2="60090" y2="58192"/>
                        <a14:foregroundMark x1="56951" y1="46045" x2="56951" y2="55367"/>
                        <a14:foregroundMark x1="39013" y1="82203" x2="39013" y2="82203"/>
                        <a14:foregroundMark x1="48430" y1="85028" x2="45740" y2="85028"/>
                        <a14:foregroundMark x1="37220" y1="84181" x2="48430" y2="88418"/>
                        <a14:foregroundMark x1="39462" y1="84181" x2="47534" y2="84181"/>
                        <a14:foregroundMark x1="44395" y1="83898" x2="53363" y2="83898"/>
                        <a14:foregroundMark x1="52018" y1="83616" x2="58744" y2="8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5753709" y="12964097"/>
            <a:ext cx="269102" cy="4281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2" name="Picture 51" descr="A picture containing icon&#10;&#10;Description automatically generated">
            <a:extLst>
              <a:ext uri="{FF2B5EF4-FFF2-40B4-BE49-F238E27FC236}">
                <a16:creationId xmlns:a16="http://schemas.microsoft.com/office/drawing/2014/main" id="{9E59921C-BC98-50BE-3D1B-B79858A98785}"/>
              </a:ext>
            </a:extLst>
          </p:cNvPr>
          <p:cNvPicPr>
            <a:picLocks noChangeAspect="1"/>
          </p:cNvPicPr>
          <p:nvPr/>
        </p:nvPicPr>
        <p:blipFill rotWithShape="1">
          <a:blip r:embed="rId58" cstate="hq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5634" b="93803" l="8520" r="88341">
                        <a14:foregroundMark x1="36323" y1="19155" x2="36771" y2="31831"/>
                        <a14:foregroundMark x1="45740" y1="18310" x2="51121" y2="31831"/>
                        <a14:foregroundMark x1="40807" y1="6479" x2="40807" y2="6479"/>
                        <a14:foregroundMark x1="34529" y1="16338" x2="46188" y2="26479"/>
                        <a14:foregroundMark x1="46637" y1="13803" x2="52466" y2="27324"/>
                        <a14:foregroundMark x1="43498" y1="14648" x2="43498" y2="28451"/>
                        <a14:foregroundMark x1="39013" y1="21690" x2="39013" y2="41972"/>
                        <a14:foregroundMark x1="32735" y1="45070" x2="38117" y2="67324"/>
                        <a14:foregroundMark x1="52915" y1="34648" x2="57399" y2="62254"/>
                        <a14:foregroundMark x1="49776" y1="37746" x2="48430" y2="62254"/>
                        <a14:foregroundMark x1="39462" y1="47887" x2="44843" y2="63944"/>
                        <a14:foregroundMark x1="36771" y1="19155" x2="52018" y2="21972"/>
                        <a14:foregroundMark x1="43946" y1="11549" x2="51570" y2="15493"/>
                        <a14:foregroundMark x1="35426" y1="83944" x2="44843" y2="85634"/>
                        <a14:foregroundMark x1="37668" y1="89296" x2="53363" y2="91268"/>
                        <a14:foregroundMark x1="48879" y1="87606" x2="55605" y2="91268"/>
                        <a14:foregroundMark x1="43049" y1="93803" x2="43049" y2="93803"/>
                      </a14:backgroundRemoval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184345" y="6024894"/>
            <a:ext cx="235008" cy="37393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6" name="Picture 6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F453973E-4B5C-3319-B1A8-636B626068B3}"/>
              </a:ext>
            </a:extLst>
          </p:cNvPr>
          <p:cNvPicPr>
            <a:picLocks noChangeAspect="1"/>
          </p:cNvPicPr>
          <p:nvPr/>
        </p:nvPicPr>
        <p:blipFill rotWithShape="1">
          <a:blip r:embed="rId60" cstate="hq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3169" b="96303" l="9827" r="89595">
                        <a14:foregroundMark x1="52601" y1="84683" x2="57803" y2="88732"/>
                        <a14:foregroundMark x1="30636" y1="81162" x2="34682" y2="91549"/>
                        <a14:foregroundMark x1="26012" y1="92958" x2="54913" y2="95246"/>
                        <a14:foregroundMark x1="38728" y1="19894" x2="43353" y2="27113"/>
                        <a14:foregroundMark x1="50867" y1="10563" x2="50867" y2="19718"/>
                        <a14:foregroundMark x1="39884" y1="8099" x2="72832" y2="8627"/>
                        <a14:foregroundMark x1="52601" y1="4049" x2="60694" y2="11796"/>
                        <a14:foregroundMark x1="23699" y1="3873" x2="23699" y2="3873"/>
                        <a14:foregroundMark x1="22543" y1="3697" x2="22543" y2="3697"/>
                        <a14:foregroundMark x1="25434" y1="25000" x2="25434" y2="25000"/>
                        <a14:foregroundMark x1="19653" y1="24824" x2="19653" y2="24824"/>
                        <a14:foregroundMark x1="19653" y1="24824" x2="19653" y2="26585"/>
                        <a14:foregroundMark x1="20809" y1="19718" x2="23121" y2="25528"/>
                        <a14:foregroundMark x1="88439" y1="12852" x2="88439" y2="12852"/>
                        <a14:foregroundMark x1="88439" y1="17958" x2="88439" y2="17958"/>
                        <a14:foregroundMark x1="35838" y1="95951" x2="56069" y2="95070"/>
                        <a14:foregroundMark x1="49133" y1="95599" x2="75723" y2="95423"/>
                        <a14:foregroundMark x1="70520" y1="94894" x2="78613" y2="95599"/>
                        <a14:foregroundMark x1="65896" y1="96127" x2="76301" y2="96479"/>
                        <a14:foregroundMark x1="76879" y1="32218" x2="82659" y2="35211"/>
                      </a14:backgroundRemoval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3438479" y="3866879"/>
            <a:ext cx="268288" cy="8847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3" name="Picture 8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BC73A329-4313-3220-A8B1-8A6002EDFA28}"/>
              </a:ext>
            </a:extLst>
          </p:cNvPr>
          <p:cNvPicPr>
            <a:picLocks noChangeAspect="1"/>
          </p:cNvPicPr>
          <p:nvPr/>
        </p:nvPicPr>
        <p:blipFill rotWithShape="1">
          <a:blip r:embed="rId62" cstate="hqprint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ackgroundRemoval t="8333" b="88690" l="9459" r="91892">
                        <a14:foregroundMark x1="28378" y1="41071" x2="58919" y2="43452"/>
                        <a14:foregroundMark x1="41622" y1="48214" x2="47568" y2="64286"/>
                        <a14:foregroundMark x1="32703" y1="51190" x2="38919" y2="67262"/>
                        <a14:foregroundMark x1="31081" y1="22619" x2="40811" y2="35119"/>
                        <a14:foregroundMark x1="16216" y1="31548" x2="18649" y2="52381"/>
                        <a14:foregroundMark x1="15135" y1="22024" x2="20811" y2="61905"/>
                        <a14:foregroundMark x1="17027" y1="63095" x2="18108" y2="68452"/>
                        <a14:foregroundMark x1="53784" y1="33929" x2="58378" y2="50000"/>
                        <a14:foregroundMark x1="59730" y1="20833" x2="67568" y2="21429"/>
                        <a14:foregroundMark x1="61351" y1="14286" x2="65405" y2="12500"/>
                        <a14:foregroundMark x1="53784" y1="19643" x2="61622" y2="38690"/>
                        <a14:foregroundMark x1="54595" y1="51190" x2="56216" y2="58333"/>
                        <a14:foregroundMark x1="61622" y1="76190" x2="66757" y2="80357"/>
                        <a14:foregroundMark x1="90811" y1="27976" x2="92432" y2="41071"/>
                        <a14:foregroundMark x1="64324" y1="14286" x2="64324" y2="14286"/>
                        <a14:foregroundMark x1="16486" y1="27381" x2="20000" y2="33929"/>
                        <a14:foregroundMark x1="51081" y1="54762" x2="58919" y2="60119"/>
                        <a14:foregroundMark x1="43243" y1="29762" x2="56486" y2="35119"/>
                        <a14:foregroundMark x1="9459" y1="37500" x2="9459" y2="37500"/>
                      </a14:backgroundRemoval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8734757" y="9571659"/>
            <a:ext cx="476885" cy="2171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4" name="Picture 83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C4551E38-6634-8BEF-F67D-F15882DB75CE}"/>
              </a:ext>
            </a:extLst>
          </p:cNvPr>
          <p:cNvPicPr>
            <a:picLocks noChangeAspect="1"/>
          </p:cNvPicPr>
          <p:nvPr/>
        </p:nvPicPr>
        <p:blipFill rotWithShape="1">
          <a:blip r:embed="rId64" cstate="hqprint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ackgroundRemoval t="8837" b="89767" l="5134" r="91443">
                        <a14:foregroundMark x1="49389" y1="24186" x2="57946" y2="28837"/>
                        <a14:foregroundMark x1="50367" y1="20465" x2="57213" y2="22791"/>
                        <a14:foregroundMark x1="53545" y1="14419" x2="65281" y2="20000"/>
                        <a14:foregroundMark x1="61614" y1="15814" x2="82152" y2="29302"/>
                        <a14:foregroundMark x1="81174" y1="33023" x2="88998" y2="58140"/>
                        <a14:foregroundMark x1="86553" y1="36744" x2="86797" y2="66047"/>
                        <a14:foregroundMark x1="85086" y1="32093" x2="85575" y2="65581"/>
                        <a14:foregroundMark x1="83374" y1="26512" x2="81907" y2="65581"/>
                        <a14:foregroundMark x1="74083" y1="32093" x2="63325" y2="73023"/>
                        <a14:foregroundMark x1="58435" y1="22791" x2="50367" y2="66512"/>
                        <a14:foregroundMark x1="41320" y1="60930" x2="59658" y2="75814"/>
                        <a14:foregroundMark x1="26161" y1="77674" x2="43032" y2="79070"/>
                        <a14:foregroundMark x1="19071" y1="79070" x2="62836" y2="86512"/>
                        <a14:foregroundMark x1="7090" y1="78605" x2="24205" y2="87907"/>
                        <a14:foregroundMark x1="5134" y1="57674" x2="9046" y2="74884"/>
                        <a14:foregroundMark x1="10024" y1="49302" x2="10758" y2="83256"/>
                        <a14:foregroundMark x1="11491" y1="29302" x2="13203" y2="59535"/>
                        <a14:foregroundMark x1="10269" y1="18605" x2="10269" y2="41860"/>
                        <a14:foregroundMark x1="25183" y1="18605" x2="30807" y2="28837"/>
                        <a14:foregroundMark x1="30807" y1="30698" x2="54279" y2="54419"/>
                        <a14:foregroundMark x1="41320" y1="31628" x2="59658" y2="41395"/>
                        <a14:foregroundMark x1="75061" y1="17674" x2="81663" y2="21860"/>
                        <a14:foregroundMark x1="78729" y1="16279" x2="89731" y2="23256"/>
                        <a14:foregroundMark x1="85575" y1="12558" x2="86553" y2="22791"/>
                        <a14:foregroundMark x1="81907" y1="17209" x2="84841" y2="23721"/>
                        <a14:foregroundMark x1="88998" y1="39535" x2="90709" y2="52093"/>
                        <a14:foregroundMark x1="91443" y1="45581" x2="91443" y2="60000"/>
                        <a14:foregroundMark x1="66504" y1="24651" x2="67971" y2="49767"/>
                        <a14:foregroundMark x1="66504" y1="72558" x2="80196" y2="73488"/>
                        <a14:foregroundMark x1="77995" y1="74419" x2="83374" y2="73488"/>
                        <a14:foregroundMark x1="90709" y1="35349" x2="91687" y2="41395"/>
                        <a14:foregroundMark x1="69927" y1="9767" x2="75061" y2="11163"/>
                        <a14:foregroundMark x1="78240" y1="12093" x2="81663" y2="16279"/>
                        <a14:foregroundMark x1="80440" y1="11628" x2="83130" y2="12558"/>
                        <a14:foregroundMark x1="74817" y1="12093" x2="79707" y2="12093"/>
                        <a14:foregroundMark x1="65037" y1="80930" x2="72616" y2="80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9088327" y="5135677"/>
            <a:ext cx="401758" cy="21078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5" name="Picture 8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0FBB0E54-3CDA-89E3-DD93-16E615070913}"/>
              </a:ext>
            </a:extLst>
          </p:cNvPr>
          <p:cNvPicPr>
            <a:picLocks noChangeAspect="1"/>
          </p:cNvPicPr>
          <p:nvPr/>
        </p:nvPicPr>
        <p:blipFill rotWithShape="1">
          <a:blip r:embed="rId66" cstate="hqprint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ackgroundRemoval t="9728" b="89105" l="7287" r="92868">
                        <a14:foregroundMark x1="7597" y1="24125" x2="10233" y2="43580"/>
                        <a14:foregroundMark x1="91473" y1="31907" x2="91473" y2="49027"/>
                        <a14:foregroundMark x1="90388" y1="24125" x2="91008" y2="33074"/>
                        <a14:foregroundMark x1="84496" y1="18288" x2="56899" y2="20623"/>
                        <a14:foregroundMark x1="83256" y1="84047" x2="60465" y2="80545"/>
                        <a14:foregroundMark x1="60310" y1="82490" x2="60310" y2="82490"/>
                        <a14:foregroundMark x1="63256" y1="82101" x2="61240" y2="80934"/>
                        <a14:foregroundMark x1="60310" y1="19066" x2="58760" y2="18677"/>
                        <a14:foregroundMark x1="92868" y1="9728" x2="92868" y2="9728"/>
                        <a14:foregroundMark x1="92868" y1="89883" x2="92868" y2="89883"/>
                        <a14:foregroundMark x1="92558" y1="49027" x2="93023" y2="5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9455" y="14916287"/>
            <a:ext cx="829876" cy="33006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6" name="Picture 8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0CAE066B-7469-9C79-E9CD-E2F7B6200FC9}"/>
              </a:ext>
            </a:extLst>
          </p:cNvPr>
          <p:cNvPicPr>
            <a:picLocks noChangeAspect="1"/>
          </p:cNvPicPr>
          <p:nvPr/>
        </p:nvPicPr>
        <p:blipFill rotWithShape="1">
          <a:blip r:embed="rId68" cstate="hqprint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ackgroundRemoval t="8290" b="90155" l="3769" r="91796">
                        <a14:foregroundMark x1="4213" y1="48187" x2="7761" y2="58031"/>
                        <a14:foregroundMark x1="90687" y1="39378" x2="91796" y2="45596"/>
                        <a14:foregroundMark x1="80931" y1="10881" x2="80931" y2="10881"/>
                        <a14:foregroundMark x1="80488" y1="90674" x2="80488" y2="90674"/>
                        <a14:foregroundMark x1="82927" y1="13990" x2="82927" y2="139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744913" y="8567737"/>
            <a:ext cx="825681" cy="35242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7" name="Picture 86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CC3DE44B-69DC-F2FF-54DD-B1B9C611873B}"/>
              </a:ext>
            </a:extLst>
          </p:cNvPr>
          <p:cNvPicPr>
            <a:picLocks noChangeAspect="1"/>
          </p:cNvPicPr>
          <p:nvPr/>
        </p:nvPicPr>
        <p:blipFill rotWithShape="1">
          <a:blip r:embed="rId70" cstate="hqprint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ackgroundRemoval t="2478" b="95627" l="6842" r="87368">
                        <a14:foregroundMark x1="23158" y1="10933" x2="42105" y2="15015"/>
                        <a14:foregroundMark x1="38947" y1="93440" x2="78947" y2="95627"/>
                        <a14:foregroundMark x1="26842" y1="7872" x2="37895" y2="7143"/>
                        <a14:foregroundMark x1="21053" y1="6851" x2="26842" y2="6706"/>
                        <a14:foregroundMark x1="80526" y1="2770" x2="80526" y2="2770"/>
                        <a14:foregroundMark x1="14737" y1="2624" x2="14737" y2="2624"/>
                        <a14:foregroundMark x1="6842" y1="4956" x2="6842" y2="4956"/>
                        <a14:foregroundMark x1="87368" y1="5831" x2="87368" y2="58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778140" y="1278740"/>
            <a:ext cx="278463" cy="10013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F0F2C82E-A283-A7F6-5764-5F39A81F9203}"/>
              </a:ext>
            </a:extLst>
          </p:cNvPr>
          <p:cNvSpPr txBox="1">
            <a:spLocks/>
          </p:cNvSpPr>
          <p:nvPr/>
        </p:nvSpPr>
        <p:spPr>
          <a:xfrm>
            <a:off x="457200" y="15814669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RSE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4C53A94D-6F5E-C2CC-1238-DF957485CBF9}"/>
              </a:ext>
            </a:extLst>
          </p:cNvPr>
          <p:cNvSpPr txBox="1">
            <a:spLocks/>
          </p:cNvSpPr>
          <p:nvPr/>
        </p:nvSpPr>
        <p:spPr>
          <a:xfrm>
            <a:off x="457200" y="16817670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HEALTH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8D18BA1-7D21-B51A-8DA9-44E44458F587}"/>
              </a:ext>
            </a:extLst>
          </p:cNvPr>
          <p:cNvSpPr txBox="1"/>
          <p:nvPr/>
        </p:nvSpPr>
        <p:spPr>
          <a:xfrm>
            <a:off x="1494250" y="2442914"/>
            <a:ext cx="2629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Desert Island - Living</a:t>
            </a:r>
          </a:p>
          <a:p>
            <a:pPr algn="ctr"/>
            <a:r>
              <a:rPr lang="en-US" sz="1200" dirty="0"/>
              <a:t>Desert Island - Building a Community </a:t>
            </a:r>
          </a:p>
          <a:p>
            <a:pPr algn="ctr"/>
            <a:r>
              <a:rPr lang="en-US" sz="1200" dirty="0"/>
              <a:t>Desert Island – Making Decisions</a:t>
            </a:r>
          </a:p>
          <a:p>
            <a:pPr algn="ctr"/>
            <a:r>
              <a:rPr lang="en-US" sz="1200" dirty="0"/>
              <a:t>Desert Island - Criminals Law &amp; Society</a:t>
            </a:r>
          </a:p>
          <a:p>
            <a:pPr algn="ctr"/>
            <a:r>
              <a:rPr lang="en-US" sz="1200" dirty="0"/>
              <a:t>How are Laws Made?</a:t>
            </a:r>
          </a:p>
          <a:p>
            <a:pPr algn="ctr"/>
            <a:r>
              <a:rPr lang="en-US" sz="1200" dirty="0"/>
              <a:t>Prisons, Reform &amp; Punishment 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CFB0B09-1E54-31E9-82FC-FB8C7FA0E90C}"/>
              </a:ext>
            </a:extLst>
          </p:cNvPr>
          <p:cNvGrpSpPr/>
          <p:nvPr/>
        </p:nvGrpSpPr>
        <p:grpSpPr>
          <a:xfrm>
            <a:off x="6550028" y="2314576"/>
            <a:ext cx="1816145" cy="1538284"/>
            <a:chOff x="5114928" y="2314576"/>
            <a:chExt cx="1816145" cy="1538284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2859012-AEDD-C6D8-A3EE-9731F7428B1A}"/>
                </a:ext>
              </a:extLst>
            </p:cNvPr>
            <p:cNvGrpSpPr/>
            <p:nvPr/>
          </p:nvGrpSpPr>
          <p:grpSpPr>
            <a:xfrm>
              <a:off x="5114928" y="2314576"/>
              <a:ext cx="1816145" cy="1538284"/>
              <a:chOff x="7489780" y="6737471"/>
              <a:chExt cx="1954258" cy="1655267"/>
            </a:xfrm>
          </p:grpSpPr>
          <p:pic>
            <p:nvPicPr>
              <p:cNvPr id="48" name="Picture 47" descr="Diagram&#10;&#10;Description automatically generated">
                <a:extLst>
                  <a:ext uri="{FF2B5EF4-FFF2-40B4-BE49-F238E27FC236}">
                    <a16:creationId xmlns:a16="http://schemas.microsoft.com/office/drawing/2014/main" id="{FD34DB61-E4D5-B7DF-12D1-B2F3AF9B53C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53" name="Picture 52" descr="Diagram&#10;&#10;Description automatically generated">
                <a:extLst>
                  <a:ext uri="{FF2B5EF4-FFF2-40B4-BE49-F238E27FC236}">
                    <a16:creationId xmlns:a16="http://schemas.microsoft.com/office/drawing/2014/main" id="{32133983-93A6-45BA-9ADA-1E9CBDFF4A8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45" name="Subtitle 2">
              <a:extLst>
                <a:ext uri="{FF2B5EF4-FFF2-40B4-BE49-F238E27FC236}">
                  <a16:creationId xmlns:a16="http://schemas.microsoft.com/office/drawing/2014/main" id="{621D59C0-F38C-4661-9F26-E0CD45C47FD1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2476404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00B0F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LAW, CRIME &amp; SOCIETY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46" name="Picture 2" descr="Free vector vector set of blank traffic road signs">
              <a:extLst>
                <a:ext uri="{FF2B5EF4-FFF2-40B4-BE49-F238E27FC236}">
                  <a16:creationId xmlns:a16="http://schemas.microsoft.com/office/drawing/2014/main" id="{DBB196D5-A680-977C-676D-EC1DD62A2C4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9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3277550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9653517A-57B9-9AAE-71EC-0F8F96EBF532}"/>
              </a:ext>
            </a:extLst>
          </p:cNvPr>
          <p:cNvSpPr txBox="1"/>
          <p:nvPr/>
        </p:nvSpPr>
        <p:spPr>
          <a:xfrm rot="10800000">
            <a:off x="4031615" y="234719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DCE90D6E-1FE6-72B2-D2E6-F6BCBB21533C}"/>
              </a:ext>
            </a:extLst>
          </p:cNvPr>
          <p:cNvSpPr txBox="1"/>
          <p:nvPr/>
        </p:nvSpPr>
        <p:spPr>
          <a:xfrm>
            <a:off x="1294130" y="2347198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grpSp>
        <p:nvGrpSpPr>
          <p:cNvPr id="96" name="Group 95">
            <a:extLst>
              <a:ext uri="{FF2B5EF4-FFF2-40B4-BE49-F238E27FC236}">
                <a16:creationId xmlns:a16="http://schemas.microsoft.com/office/drawing/2014/main" id="{49E103F7-D006-262C-1CC6-F5C5321AC9B7}"/>
              </a:ext>
            </a:extLst>
          </p:cNvPr>
          <p:cNvGrpSpPr/>
          <p:nvPr/>
        </p:nvGrpSpPr>
        <p:grpSpPr>
          <a:xfrm>
            <a:off x="5210911" y="2770188"/>
            <a:ext cx="1274878" cy="1071562"/>
            <a:chOff x="7001611" y="2770188"/>
            <a:chExt cx="1274878" cy="1071562"/>
          </a:xfrm>
        </p:grpSpPr>
        <p:pic>
          <p:nvPicPr>
            <p:cNvPr id="97" name="Picture 96" descr="Diagram&#10;&#10;Description automatically generated">
              <a:extLst>
                <a:ext uri="{FF2B5EF4-FFF2-40B4-BE49-F238E27FC236}">
                  <a16:creationId xmlns:a16="http://schemas.microsoft.com/office/drawing/2014/main" id="{A695B961-FBCE-FF1D-8DCF-5FAFBABA38E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3138488"/>
              <a:ext cx="1274878" cy="703262"/>
            </a:xfrm>
            <a:prstGeom prst="rect">
              <a:avLst/>
            </a:prstGeom>
          </p:spPr>
        </p:pic>
        <p:pic>
          <p:nvPicPr>
            <p:cNvPr id="98" name="Picture 97" descr="Diagram&#10;&#10;Description automatically generated">
              <a:extLst>
                <a:ext uri="{FF2B5EF4-FFF2-40B4-BE49-F238E27FC236}">
                  <a16:creationId xmlns:a16="http://schemas.microsoft.com/office/drawing/2014/main" id="{4F523A4C-6C03-A9F3-6039-107B891751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2770188"/>
              <a:ext cx="1274878" cy="703262"/>
            </a:xfrm>
            <a:prstGeom prst="rect">
              <a:avLst/>
            </a:prstGeom>
          </p:spPr>
        </p:pic>
        <p:sp>
          <p:nvSpPr>
            <p:cNvPr id="99" name="Rectangle: Rounded Corners 185">
              <a:extLst>
                <a:ext uri="{FF2B5EF4-FFF2-40B4-BE49-F238E27FC236}">
                  <a16:creationId xmlns:a16="http://schemas.microsoft.com/office/drawing/2014/main" id="{B8E7DDFB-368A-BF2E-6D1B-2D4552EDB7A6}"/>
                </a:ext>
              </a:extLst>
            </p:cNvPr>
            <p:cNvSpPr/>
            <p:nvPr/>
          </p:nvSpPr>
          <p:spPr>
            <a:xfrm>
              <a:off x="7062788" y="2881313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CITIZENSHIP</a:t>
              </a:r>
            </a:p>
          </p:txBody>
        </p:sp>
        <p:sp>
          <p:nvSpPr>
            <p:cNvPr id="100" name="Rectangle: Rounded Corners 186">
              <a:extLst>
                <a:ext uri="{FF2B5EF4-FFF2-40B4-BE49-F238E27FC236}">
                  <a16:creationId xmlns:a16="http://schemas.microsoft.com/office/drawing/2014/main" id="{DFDB07E9-BD47-7B61-01DC-4DEEDCA0C60C}"/>
                </a:ext>
              </a:extLst>
            </p:cNvPr>
            <p:cNvSpPr/>
            <p:nvPr/>
          </p:nvSpPr>
          <p:spPr>
            <a:xfrm>
              <a:off x="7062788" y="3212307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BRITISH VALUES</a:t>
              </a:r>
            </a:p>
          </p:txBody>
        </p:sp>
      </p:grpSp>
      <p:pic>
        <p:nvPicPr>
          <p:cNvPr id="101" name="Picture 4">
            <a:extLst>
              <a:ext uri="{FF2B5EF4-FFF2-40B4-BE49-F238E27FC236}">
                <a16:creationId xmlns:a16="http://schemas.microsoft.com/office/drawing/2014/main" id="{37AC7150-25DE-838D-C662-4537CE802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2" y="3479974"/>
            <a:ext cx="454620" cy="137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" name="Picture 101" descr="A picture containing qr code&#10;&#10;Description automatically generated">
            <a:extLst>
              <a:ext uri="{FF2B5EF4-FFF2-40B4-BE49-F238E27FC236}">
                <a16:creationId xmlns:a16="http://schemas.microsoft.com/office/drawing/2014/main" id="{299E2C29-55F8-05DD-E1B7-6073279DDF17}"/>
              </a:ext>
            </a:extLst>
          </p:cNvPr>
          <p:cNvPicPr>
            <a:picLocks noChangeAspect="1"/>
          </p:cNvPicPr>
          <p:nvPr/>
        </p:nvPicPr>
        <p:blipFill rotWithShape="1">
          <a:blip r:embed="rId73" cstate="hqprint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ackgroundRemoval t="9735" b="92035" l="9091" r="89394">
                        <a14:foregroundMark x1="50000" y1="9735" x2="50000" y2="9735"/>
                        <a14:foregroundMark x1="71212" y1="9735" x2="71212" y2="9735"/>
                        <a14:foregroundMark x1="77273" y1="11504" x2="77273" y2="11504"/>
                        <a14:foregroundMark x1="31818" y1="12389" x2="31818" y2="12389"/>
                        <a14:backgroundMark x1="21212" y1="23894" x2="21212" y2="23894"/>
                        <a14:backgroundMark x1="15152" y1="18584" x2="15152" y2="18584"/>
                        <a14:backgroundMark x1="16667" y1="17699" x2="16667" y2="17699"/>
                        <a14:backgroundMark x1="13636" y1="28319" x2="13636" y2="28319"/>
                        <a14:backgroundMark x1="16667" y1="16814" x2="18182" y2="23009"/>
                        <a14:backgroundMark x1="16667" y1="29204" x2="16667" y2="29204"/>
                        <a14:backgroundMark x1="16667" y1="49558" x2="16667" y2="49558"/>
                        <a14:backgroundMark x1="16667" y1="44248" x2="16667" y2="44248"/>
                        <a14:backgroundMark x1="12121" y1="37168" x2="12121" y2="37168"/>
                        <a14:backgroundMark x1="18182" y1="43363" x2="18182" y2="43363"/>
                        <a14:backgroundMark x1="18182" y1="64602" x2="18182" y2="73451"/>
                        <a14:backgroundMark x1="16667" y1="84071" x2="18182" y2="92920"/>
                        <a14:backgroundMark x1="48485" y1="94690" x2="71212" y2="95575"/>
                        <a14:backgroundMark x1="42424" y1="90265" x2="42424" y2="90265"/>
                        <a14:backgroundMark x1="43939" y1="91150" x2="43939" y2="91150"/>
                        <a14:backgroundMark x1="40909" y1="91150" x2="53030" y2="95575"/>
                        <a14:backgroundMark x1="19697" y1="30088" x2="19697" y2="30088"/>
                        <a14:backgroundMark x1="18182" y1="25664" x2="19697" y2="32743"/>
                        <a14:backgroundMark x1="12121" y1="30088" x2="12121" y2="38053"/>
                        <a14:backgroundMark x1="18182" y1="42478" x2="16667" y2="57522"/>
                        <a14:backgroundMark x1="15152" y1="38938" x2="16667" y2="48673"/>
                        <a14:backgroundMark x1="13636" y1="61062" x2="15152" y2="68142"/>
                        <a14:backgroundMark x1="19697" y1="61062" x2="19697" y2="61062"/>
                        <a14:backgroundMark x1="19697" y1="58407" x2="19697" y2="58407"/>
                        <a14:backgroundMark x1="18182" y1="60177" x2="18182" y2="67257"/>
                        <a14:backgroundMark x1="16667" y1="71681" x2="18182" y2="81416"/>
                        <a14:backgroundMark x1="18182" y1="53097" x2="19697" y2="690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900" y="312975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103" name="Picture 102" descr="A picture containing qr code&#10;&#10;Description automatically generated">
            <a:extLst>
              <a:ext uri="{FF2B5EF4-FFF2-40B4-BE49-F238E27FC236}">
                <a16:creationId xmlns:a16="http://schemas.microsoft.com/office/drawing/2014/main" id="{49F30970-8199-112B-E1BB-BD09519C0793}"/>
              </a:ext>
            </a:extLst>
          </p:cNvPr>
          <p:cNvPicPr>
            <a:picLocks noChangeAspect="1"/>
          </p:cNvPicPr>
          <p:nvPr/>
        </p:nvPicPr>
        <p:blipFill rotWithShape="1">
          <a:blip r:embed="rId42" cstate="hq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3415" y="274399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104" name="Picture 48" descr="crime scene Icon 2927624">
            <a:extLst>
              <a:ext uri="{FF2B5EF4-FFF2-40B4-BE49-F238E27FC236}">
                <a16:creationId xmlns:a16="http://schemas.microsoft.com/office/drawing/2014/main" id="{1DABEE40-AF78-F133-0B99-0E79418FE0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311" y="3079953"/>
            <a:ext cx="686361" cy="686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50" descr="Law Icon 2788726">
            <a:extLst>
              <a:ext uri="{FF2B5EF4-FFF2-40B4-BE49-F238E27FC236}">
                <a16:creationId xmlns:a16="http://schemas.microsoft.com/office/drawing/2014/main" id="{33C76758-4351-8833-938F-5E949F958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352" y="2395788"/>
            <a:ext cx="613912" cy="61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" name="Picture 205">
            <a:extLst>
              <a:ext uri="{FF2B5EF4-FFF2-40B4-BE49-F238E27FC236}">
                <a16:creationId xmlns:a16="http://schemas.microsoft.com/office/drawing/2014/main" id="{800FEE84-5A14-42E7-ABD8-366B36DDAA17}"/>
              </a:ext>
            </a:extLst>
          </p:cNvPr>
          <p:cNvPicPr>
            <a:picLocks noChangeAspect="1"/>
          </p:cNvPicPr>
          <p:nvPr/>
        </p:nvPicPr>
        <p:blipFill>
          <a:blip r:embed="rId77"/>
          <a:stretch>
            <a:fillRect/>
          </a:stretch>
        </p:blipFill>
        <p:spPr>
          <a:xfrm>
            <a:off x="8270545" y="452127"/>
            <a:ext cx="1411730" cy="482822"/>
          </a:xfrm>
          <a:prstGeom prst="rect">
            <a:avLst/>
          </a:prstGeom>
        </p:spPr>
      </p:pic>
      <p:pic>
        <p:nvPicPr>
          <p:cNvPr id="207" name="Picture 206">
            <a:extLst>
              <a:ext uri="{FF2B5EF4-FFF2-40B4-BE49-F238E27FC236}">
                <a16:creationId xmlns:a16="http://schemas.microsoft.com/office/drawing/2014/main" id="{98DE5057-1153-4EBC-917A-122492DD1275}"/>
              </a:ext>
            </a:extLst>
          </p:cNvPr>
          <p:cNvPicPr>
            <a:picLocks noChangeAspect="1"/>
          </p:cNvPicPr>
          <p:nvPr/>
        </p:nvPicPr>
        <p:blipFill>
          <a:blip r:embed="rId77"/>
          <a:stretch>
            <a:fillRect/>
          </a:stretch>
        </p:blipFill>
        <p:spPr>
          <a:xfrm>
            <a:off x="-7763" y="483542"/>
            <a:ext cx="1411730" cy="48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449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Picture 102" descr="Diagram&#10;&#10;Description automatically generated">
            <a:extLst>
              <a:ext uri="{FF2B5EF4-FFF2-40B4-BE49-F238E27FC236}">
                <a16:creationId xmlns:a16="http://schemas.microsoft.com/office/drawing/2014/main" id="{6FE058CF-D78E-C5E7-0879-45ECA559AF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3758" y="13396450"/>
            <a:ext cx="823621" cy="819150"/>
          </a:xfrm>
          <a:prstGeom prst="rect">
            <a:avLst/>
          </a:prstGeom>
        </p:spPr>
      </p:pic>
      <p:pic>
        <p:nvPicPr>
          <p:cNvPr id="53" name="Picture 52" descr="Diagram&#10;&#10;Description automatically generated">
            <a:extLst>
              <a:ext uri="{FF2B5EF4-FFF2-40B4-BE49-F238E27FC236}">
                <a16:creationId xmlns:a16="http://schemas.microsoft.com/office/drawing/2014/main" id="{0E4D87D1-2A7D-0E54-107B-032A7FF06AD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7848009"/>
            <a:ext cx="1466850" cy="373062"/>
          </a:xfrm>
          <a:prstGeom prst="rect">
            <a:avLst/>
          </a:prstGeom>
        </p:spPr>
      </p:pic>
      <p:sp>
        <p:nvSpPr>
          <p:cNvPr id="290" name="Rounded Rectangle 9">
            <a:extLst>
              <a:ext uri="{FF2B5EF4-FFF2-40B4-BE49-F238E27FC236}">
                <a16:creationId xmlns:a16="http://schemas.microsoft.com/office/drawing/2014/main" id="{E2BF009F-E3EA-2B66-B463-548EF0286AB1}"/>
              </a:ext>
            </a:extLst>
          </p:cNvPr>
          <p:cNvSpPr/>
          <p:nvPr/>
        </p:nvSpPr>
        <p:spPr>
          <a:xfrm>
            <a:off x="275598" y="15697200"/>
            <a:ext cx="9166852" cy="1744799"/>
          </a:xfrm>
          <a:prstGeom prst="roundRect">
            <a:avLst>
              <a:gd name="adj" fmla="val 11863"/>
            </a:avLst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222" name="Picture 221" descr="Diagram&#10;&#10;Description automatically generated">
            <a:extLst>
              <a:ext uri="{FF2B5EF4-FFF2-40B4-BE49-F238E27FC236}">
                <a16:creationId xmlns:a16="http://schemas.microsoft.com/office/drawing/2014/main" id="{AC55143E-448C-2DDC-2F37-C6AC8F8FAD7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96463"/>
            <a:ext cx="1274878" cy="703262"/>
          </a:xfrm>
          <a:prstGeom prst="rect">
            <a:avLst/>
          </a:prstGeom>
        </p:spPr>
      </p:pic>
      <p:pic>
        <p:nvPicPr>
          <p:cNvPr id="223" name="Picture 222" descr="Diagram&#10;&#10;Description automatically generated">
            <a:extLst>
              <a:ext uri="{FF2B5EF4-FFF2-40B4-BE49-F238E27FC236}">
                <a16:creationId xmlns:a16="http://schemas.microsoft.com/office/drawing/2014/main" id="{4B6349CE-71C7-DDD9-1F87-81C7D92231E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82174"/>
            <a:ext cx="1274878" cy="352425"/>
          </a:xfrm>
          <a:prstGeom prst="rect">
            <a:avLst/>
          </a:prstGeom>
        </p:spPr>
      </p:pic>
      <p:sp>
        <p:nvSpPr>
          <p:cNvPr id="224" name="Rectangle: Rounded Corners 223">
            <a:extLst>
              <a:ext uri="{FF2B5EF4-FFF2-40B4-BE49-F238E27FC236}">
                <a16:creationId xmlns:a16="http://schemas.microsoft.com/office/drawing/2014/main" id="{533C06F6-C258-84DC-50F4-47E892DF9799}"/>
              </a:ext>
            </a:extLst>
          </p:cNvPr>
          <p:cNvSpPr/>
          <p:nvPr/>
        </p:nvSpPr>
        <p:spPr>
          <a:xfrm>
            <a:off x="3388860" y="9870282"/>
            <a:ext cx="1150143" cy="164306"/>
          </a:xfrm>
          <a:prstGeom prst="roundRect">
            <a:avLst/>
          </a:prstGeom>
          <a:solidFill>
            <a:srgbClr val="FFB0A3"/>
          </a:solidFill>
          <a:ln>
            <a:solidFill>
              <a:schemeClr val="accent2">
                <a:shade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1082" name="Picture 1081" descr="Diagram&#10;&#10;Description automatically generated">
            <a:extLst>
              <a:ext uri="{FF2B5EF4-FFF2-40B4-BE49-F238E27FC236}">
                <a16:creationId xmlns:a16="http://schemas.microsoft.com/office/drawing/2014/main" id="{4D8CC0F9-BA18-D549-851F-7F8A2943AA4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5348288"/>
            <a:ext cx="1274878" cy="703262"/>
          </a:xfrm>
          <a:prstGeom prst="rect">
            <a:avLst/>
          </a:prstGeom>
        </p:spPr>
      </p:pic>
      <p:pic>
        <p:nvPicPr>
          <p:cNvPr id="1083" name="Picture 1082" descr="Diagram&#10;&#10;Description automatically generated">
            <a:extLst>
              <a:ext uri="{FF2B5EF4-FFF2-40B4-BE49-F238E27FC236}">
                <a16:creationId xmlns:a16="http://schemas.microsoft.com/office/drawing/2014/main" id="{6862A801-3DA6-33D2-9F60-9273F1FB949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4649788"/>
            <a:ext cx="1274878" cy="703262"/>
          </a:xfrm>
          <a:prstGeom prst="rect">
            <a:avLst/>
          </a:prstGeom>
        </p:spPr>
      </p:pic>
      <p:pic>
        <p:nvPicPr>
          <p:cNvPr id="200" name="Picture 199" descr="Diagram&#10;&#10;Description automatically generated">
            <a:extLst>
              <a:ext uri="{FF2B5EF4-FFF2-40B4-BE49-F238E27FC236}">
                <a16:creationId xmlns:a16="http://schemas.microsoft.com/office/drawing/2014/main" id="{FA785961-147E-00D0-9DCA-6FBADF970B9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5333999"/>
            <a:ext cx="1274878" cy="352425"/>
          </a:xfrm>
          <a:prstGeom prst="rect">
            <a:avLst/>
          </a:prstGeom>
        </p:spPr>
      </p:pic>
      <p:sp>
        <p:nvSpPr>
          <p:cNvPr id="161" name="Rounded Rectangle 9">
            <a:extLst>
              <a:ext uri="{FF2B5EF4-FFF2-40B4-BE49-F238E27FC236}">
                <a16:creationId xmlns:a16="http://schemas.microsoft.com/office/drawing/2014/main" id="{41498EF9-9395-846E-3F1F-C26DCC5A034C}"/>
              </a:ext>
            </a:extLst>
          </p:cNvPr>
          <p:cNvSpPr/>
          <p:nvPr/>
        </p:nvSpPr>
        <p:spPr>
          <a:xfrm>
            <a:off x="275598" y="1206935"/>
            <a:ext cx="9166852" cy="34881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6710CCEF-50BA-FA71-CB21-E0DCD3A16A4E}"/>
              </a:ext>
            </a:extLst>
          </p:cNvPr>
          <p:cNvGrpSpPr/>
          <p:nvPr/>
        </p:nvGrpSpPr>
        <p:grpSpPr>
          <a:xfrm>
            <a:off x="8382000" y="2292668"/>
            <a:ext cx="1052512" cy="1551622"/>
            <a:chOff x="8210550" y="6731318"/>
            <a:chExt cx="1052512" cy="1551622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237C6EBF-0F13-AD57-E362-33E6839D2C9C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0" name="Picture 69" descr="Diagram&#10;&#10;Description automatically generated">
                <a:extLst>
                  <a:ext uri="{FF2B5EF4-FFF2-40B4-BE49-F238E27FC236}">
                    <a16:creationId xmlns:a16="http://schemas.microsoft.com/office/drawing/2014/main" id="{C6215B61-3A79-E6E9-2887-5FEE51D7E25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1" name="Picture 70" descr="Diagram&#10;&#10;Description automatically generated">
                <a:extLst>
                  <a:ext uri="{FF2B5EF4-FFF2-40B4-BE49-F238E27FC236}">
                    <a16:creationId xmlns:a16="http://schemas.microsoft.com/office/drawing/2014/main" id="{441689EE-5B45-5AB6-89BD-3F43F8B1430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D59F6E52-65CD-79D4-1150-0FA0641388C0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8</a:t>
              </a: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35AF23AB-9F4E-86C6-4B83-306EC320FF25}"/>
              </a:ext>
            </a:extLst>
          </p:cNvPr>
          <p:cNvSpPr txBox="1"/>
          <p:nvPr/>
        </p:nvSpPr>
        <p:spPr>
          <a:xfrm>
            <a:off x="8244841" y="1253817"/>
            <a:ext cx="122681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14F4803E-77A9-FA4F-BCCE-CCA06B347116}"/>
              </a:ext>
            </a:extLst>
          </p:cNvPr>
          <p:cNvSpPr txBox="1"/>
          <p:nvPr/>
        </p:nvSpPr>
        <p:spPr>
          <a:xfrm>
            <a:off x="5643637" y="8929133"/>
            <a:ext cx="284127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Relationships and Sex Education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1200" dirty="0"/>
              <a:t>Healthy Respectful Relationships</a:t>
            </a:r>
            <a:endParaRPr lang="en-US" sz="1200" dirty="0">
              <a:ea typeface="Calibri"/>
              <a:cs typeface="Calibri"/>
            </a:endParaRPr>
          </a:p>
          <a:p>
            <a:pPr algn="ctr"/>
            <a:r>
              <a:rPr lang="en-US" sz="1200" dirty="0">
                <a:ea typeface="Calibri"/>
                <a:cs typeface="Calibri"/>
              </a:rPr>
              <a:t>What is Love?</a:t>
            </a:r>
          </a:p>
          <a:p>
            <a:pPr algn="ctr"/>
            <a:r>
              <a:rPr lang="en-US" sz="1200">
                <a:ea typeface="Calibri"/>
                <a:cs typeface="Calibri"/>
              </a:rPr>
              <a:t>Dealing with Conflict</a:t>
            </a:r>
            <a:endParaRPr lang="en-US" sz="1200"/>
          </a:p>
          <a:p>
            <a:pPr algn="ctr"/>
            <a:r>
              <a:rPr lang="en-US" sz="1200" dirty="0"/>
              <a:t>Introduction to Contraception</a:t>
            </a:r>
            <a:endParaRPr lang="en-US" sz="1200" dirty="0">
              <a:ea typeface="Calibri"/>
              <a:cs typeface="Calibri"/>
            </a:endParaRPr>
          </a:p>
          <a:p>
            <a:pPr algn="ctr"/>
            <a:r>
              <a:rPr lang="en-US" sz="1200" dirty="0"/>
              <a:t>Sexual Orientation</a:t>
            </a:r>
          </a:p>
          <a:p>
            <a:pPr algn="ctr"/>
            <a:endParaRPr lang="en-US" sz="12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0DDC0E6-B8C1-BC23-E31E-B91EB6585287}"/>
              </a:ext>
            </a:extLst>
          </p:cNvPr>
          <p:cNvSpPr txBox="1"/>
          <p:nvPr/>
        </p:nvSpPr>
        <p:spPr>
          <a:xfrm rot="10800000">
            <a:off x="8225155" y="8909232"/>
            <a:ext cx="332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BBBC537-BAC1-D599-EEF9-D3166D30CCB5}"/>
              </a:ext>
            </a:extLst>
          </p:cNvPr>
          <p:cNvSpPr txBox="1"/>
          <p:nvPr/>
        </p:nvSpPr>
        <p:spPr>
          <a:xfrm>
            <a:off x="5533390" y="8952130"/>
            <a:ext cx="332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304" name="TextBox 303">
            <a:extLst>
              <a:ext uri="{FF2B5EF4-FFF2-40B4-BE49-F238E27FC236}">
                <a16:creationId xmlns:a16="http://schemas.microsoft.com/office/drawing/2014/main" id="{05DA78B2-B3A4-874E-B8ED-AAD302F05DA8}"/>
              </a:ext>
            </a:extLst>
          </p:cNvPr>
          <p:cNvSpPr txBox="1"/>
          <p:nvPr/>
        </p:nvSpPr>
        <p:spPr>
          <a:xfrm>
            <a:off x="1407341" y="6790020"/>
            <a:ext cx="2841272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/>
          </a:p>
          <a:p>
            <a:pPr algn="ctr"/>
            <a:r>
              <a:rPr lang="en-US" sz="1200"/>
              <a:t>County Lines – Who is at Risk?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Cyberbullying</a:t>
            </a:r>
          </a:p>
          <a:p>
            <a:pPr algn="ctr"/>
            <a:r>
              <a:rPr lang="en-US" sz="1200" dirty="0"/>
              <a:t>Online Grooming</a:t>
            </a:r>
          </a:p>
          <a:p>
            <a:pPr algn="ctr"/>
            <a:r>
              <a:rPr lang="en-US" sz="1200" dirty="0"/>
              <a:t>Alcohol Safety</a:t>
            </a:r>
          </a:p>
          <a:p>
            <a:pPr algn="ctr"/>
            <a:r>
              <a:rPr lang="en-US" sz="1200" dirty="0"/>
              <a:t>Child Exploitation &amp; Online Protection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9D3BDB6-5170-440F-1E00-304962E3CCA6}"/>
              </a:ext>
            </a:extLst>
          </p:cNvPr>
          <p:cNvSpPr txBox="1"/>
          <p:nvPr/>
        </p:nvSpPr>
        <p:spPr>
          <a:xfrm rot="10800000">
            <a:off x="4031615" y="677393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A611036-02AC-9D81-265C-85EF89515C45}"/>
              </a:ext>
            </a:extLst>
          </p:cNvPr>
          <p:cNvSpPr txBox="1"/>
          <p:nvPr/>
        </p:nvSpPr>
        <p:spPr>
          <a:xfrm>
            <a:off x="1294130" y="6795123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id="{8462B58F-6B68-3E49-BAF4-C3EB51987B80}"/>
              </a:ext>
            </a:extLst>
          </p:cNvPr>
          <p:cNvSpPr txBox="1"/>
          <p:nvPr/>
        </p:nvSpPr>
        <p:spPr>
          <a:xfrm>
            <a:off x="5622929" y="4555406"/>
            <a:ext cx="28412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Deepfakes</a:t>
            </a:r>
          </a:p>
          <a:p>
            <a:pPr algn="ctr"/>
            <a:r>
              <a:rPr lang="en-US" sz="1200" dirty="0"/>
              <a:t>Bullying &amp; Digital Media Literacy</a:t>
            </a:r>
          </a:p>
          <a:p>
            <a:pPr algn="ctr"/>
            <a:r>
              <a:rPr lang="en-US" sz="1200" dirty="0"/>
              <a:t>What is AI Generated Sexual imagery</a:t>
            </a:r>
          </a:p>
          <a:p>
            <a:pPr algn="ctr"/>
            <a:r>
              <a:rPr lang="en-US" sz="1200" dirty="0"/>
              <a:t>AI &amp; Chat Bots </a:t>
            </a:r>
          </a:p>
          <a:p>
            <a:pPr algn="ctr"/>
            <a:r>
              <a:rPr lang="en-US" sz="1200" dirty="0"/>
              <a:t>Algorithms and content</a:t>
            </a:r>
          </a:p>
          <a:p>
            <a:pPr algn="ctr"/>
            <a:r>
              <a:rPr lang="en-US" sz="1200" dirty="0"/>
              <a:t>AI - How is it changing the way we think</a:t>
            </a:r>
          </a:p>
          <a:p>
            <a:pPr algn="ctr"/>
            <a:r>
              <a:rPr lang="en-US" sz="1200" dirty="0"/>
              <a:t>Illegal Online Behaviours</a:t>
            </a:r>
          </a:p>
          <a:p>
            <a:pPr algn="ctr"/>
            <a:endParaRPr lang="en-US" sz="1200" dirty="0"/>
          </a:p>
          <a:p>
            <a:pPr algn="ctr"/>
            <a:endParaRPr lang="en-US" sz="1200" dirty="0"/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F4A3E031-B76D-D04F-8233-8F8B5D2D3BA2}"/>
              </a:ext>
            </a:extLst>
          </p:cNvPr>
          <p:cNvSpPr txBox="1"/>
          <p:nvPr/>
        </p:nvSpPr>
        <p:spPr>
          <a:xfrm>
            <a:off x="5791516" y="12689566"/>
            <a:ext cx="100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A7EC5F2E-AD14-214A-8A3C-8928222884C5}"/>
              </a:ext>
            </a:extLst>
          </p:cNvPr>
          <p:cNvSpPr txBox="1"/>
          <p:nvPr/>
        </p:nvSpPr>
        <p:spPr>
          <a:xfrm>
            <a:off x="5714736" y="10450511"/>
            <a:ext cx="1049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342" name="TextBox 341">
            <a:extLst>
              <a:ext uri="{FF2B5EF4-FFF2-40B4-BE49-F238E27FC236}">
                <a16:creationId xmlns:a16="http://schemas.microsoft.com/office/drawing/2014/main" id="{ABEA5C94-17AF-D348-8A56-60BCB49D63B1}"/>
              </a:ext>
            </a:extLst>
          </p:cNvPr>
          <p:cNvSpPr txBox="1"/>
          <p:nvPr/>
        </p:nvSpPr>
        <p:spPr>
          <a:xfrm>
            <a:off x="5035057" y="5361218"/>
            <a:ext cx="10672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07" name="Rectangle 106"/>
          <p:cNvSpPr/>
          <p:nvPr/>
        </p:nvSpPr>
        <p:spPr>
          <a:xfrm>
            <a:off x="1316321" y="320150"/>
            <a:ext cx="7094254" cy="841899"/>
          </a:xfrm>
          <a:prstGeom prst="rect">
            <a:avLst/>
          </a:prstGeom>
          <a:solidFill>
            <a:schemeClr val="tx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PSHE Learning Journey </a:t>
            </a:r>
          </a:p>
          <a:p>
            <a:pPr algn="ctr"/>
            <a:r>
              <a:rPr lang="en-GB" sz="2400" b="1" u="sng" dirty="0"/>
              <a:t>Year 8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4559DBE-1BF3-FC45-A88E-A19145D3AFFA}"/>
              </a:ext>
            </a:extLst>
          </p:cNvPr>
          <p:cNvSpPr txBox="1"/>
          <p:nvPr/>
        </p:nvSpPr>
        <p:spPr>
          <a:xfrm>
            <a:off x="12346698" y="14801785"/>
            <a:ext cx="942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71" name="6-Point Star 79">
            <a:extLst>
              <a:ext uri="{FF2B5EF4-FFF2-40B4-BE49-F238E27FC236}">
                <a16:creationId xmlns:a16="http://schemas.microsoft.com/office/drawing/2014/main" id="{27760A2E-EC16-0042-8C15-C03F71EF0FD4}"/>
              </a:ext>
            </a:extLst>
          </p:cNvPr>
          <p:cNvSpPr/>
          <p:nvPr/>
        </p:nvSpPr>
        <p:spPr>
          <a:xfrm>
            <a:off x="1515612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1" name="6-Point Star 79">
            <a:extLst>
              <a:ext uri="{FF2B5EF4-FFF2-40B4-BE49-F238E27FC236}">
                <a16:creationId xmlns:a16="http://schemas.microsoft.com/office/drawing/2014/main" id="{191FFFE6-A05F-684F-AA62-C33DFE05B639}"/>
              </a:ext>
            </a:extLst>
          </p:cNvPr>
          <p:cNvSpPr/>
          <p:nvPr/>
        </p:nvSpPr>
        <p:spPr>
          <a:xfrm>
            <a:off x="1845288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2" name="6-Point Star 79">
            <a:extLst>
              <a:ext uri="{FF2B5EF4-FFF2-40B4-BE49-F238E27FC236}">
                <a16:creationId xmlns:a16="http://schemas.microsoft.com/office/drawing/2014/main" id="{AD925183-4B77-CE46-A9CB-B3FA587FAC0A}"/>
              </a:ext>
            </a:extLst>
          </p:cNvPr>
          <p:cNvSpPr/>
          <p:nvPr/>
        </p:nvSpPr>
        <p:spPr>
          <a:xfrm>
            <a:off x="217496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3" name="6-Point Star 79">
            <a:extLst>
              <a:ext uri="{FF2B5EF4-FFF2-40B4-BE49-F238E27FC236}">
                <a16:creationId xmlns:a16="http://schemas.microsoft.com/office/drawing/2014/main" id="{486CEEB2-D137-7A40-8CE0-B423D005996B}"/>
              </a:ext>
            </a:extLst>
          </p:cNvPr>
          <p:cNvSpPr/>
          <p:nvPr/>
        </p:nvSpPr>
        <p:spPr>
          <a:xfrm>
            <a:off x="2504640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4" name="6-Point Star 79">
            <a:extLst>
              <a:ext uri="{FF2B5EF4-FFF2-40B4-BE49-F238E27FC236}">
                <a16:creationId xmlns:a16="http://schemas.microsoft.com/office/drawing/2014/main" id="{43BFEDC9-D4C8-5542-9102-403C25D247F8}"/>
              </a:ext>
            </a:extLst>
          </p:cNvPr>
          <p:cNvSpPr/>
          <p:nvPr/>
        </p:nvSpPr>
        <p:spPr>
          <a:xfrm>
            <a:off x="283431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5" name="6-Point Star 79">
            <a:extLst>
              <a:ext uri="{FF2B5EF4-FFF2-40B4-BE49-F238E27FC236}">
                <a16:creationId xmlns:a16="http://schemas.microsoft.com/office/drawing/2014/main" id="{115F6E0B-CD27-F143-8E0A-4B644A481398}"/>
              </a:ext>
            </a:extLst>
          </p:cNvPr>
          <p:cNvSpPr/>
          <p:nvPr/>
        </p:nvSpPr>
        <p:spPr>
          <a:xfrm>
            <a:off x="6605419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8" name="6-Point Star 79">
            <a:extLst>
              <a:ext uri="{FF2B5EF4-FFF2-40B4-BE49-F238E27FC236}">
                <a16:creationId xmlns:a16="http://schemas.microsoft.com/office/drawing/2014/main" id="{D99E9F89-F55F-954B-9133-11BFEDFE0E72}"/>
              </a:ext>
            </a:extLst>
          </p:cNvPr>
          <p:cNvSpPr/>
          <p:nvPr/>
        </p:nvSpPr>
        <p:spPr>
          <a:xfrm>
            <a:off x="6935095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9" name="6-Point Star 79">
            <a:extLst>
              <a:ext uri="{FF2B5EF4-FFF2-40B4-BE49-F238E27FC236}">
                <a16:creationId xmlns:a16="http://schemas.microsoft.com/office/drawing/2014/main" id="{FDC62339-E97B-7448-B6B8-AB733EA311A1}"/>
              </a:ext>
            </a:extLst>
          </p:cNvPr>
          <p:cNvSpPr/>
          <p:nvPr/>
        </p:nvSpPr>
        <p:spPr>
          <a:xfrm>
            <a:off x="726477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0" name="6-Point Star 79">
            <a:extLst>
              <a:ext uri="{FF2B5EF4-FFF2-40B4-BE49-F238E27FC236}">
                <a16:creationId xmlns:a16="http://schemas.microsoft.com/office/drawing/2014/main" id="{61D083E5-6EFB-3E43-B5BC-7F94668B573F}"/>
              </a:ext>
            </a:extLst>
          </p:cNvPr>
          <p:cNvSpPr/>
          <p:nvPr/>
        </p:nvSpPr>
        <p:spPr>
          <a:xfrm>
            <a:off x="7594447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1" name="6-Point Star 79">
            <a:extLst>
              <a:ext uri="{FF2B5EF4-FFF2-40B4-BE49-F238E27FC236}">
                <a16:creationId xmlns:a16="http://schemas.microsoft.com/office/drawing/2014/main" id="{D72DB4B3-D789-6049-BD3C-114F57760BEC}"/>
              </a:ext>
            </a:extLst>
          </p:cNvPr>
          <p:cNvSpPr/>
          <p:nvPr/>
        </p:nvSpPr>
        <p:spPr>
          <a:xfrm>
            <a:off x="792412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8" name="Picture 227">
            <a:extLst>
              <a:ext uri="{FF2B5EF4-FFF2-40B4-BE49-F238E27FC236}">
                <a16:creationId xmlns:a16="http://schemas.microsoft.com/office/drawing/2014/main" id="{BF9B31C4-F8A7-F547-8DB2-9D0C072D51E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6037060"/>
            <a:ext cx="673296" cy="792113"/>
          </a:xfrm>
          <a:prstGeom prst="rect">
            <a:avLst/>
          </a:prstGeom>
        </p:spPr>
      </p:pic>
      <p:pic>
        <p:nvPicPr>
          <p:cNvPr id="229" name="Picture 228">
            <a:extLst>
              <a:ext uri="{FF2B5EF4-FFF2-40B4-BE49-F238E27FC236}">
                <a16:creationId xmlns:a16="http://schemas.microsoft.com/office/drawing/2014/main" id="{727C682A-9781-8241-8309-39BC2C4B751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3805839"/>
            <a:ext cx="673296" cy="792113"/>
          </a:xfrm>
          <a:prstGeom prst="rect">
            <a:avLst/>
          </a:prstGeom>
        </p:spPr>
      </p:pic>
      <p:pic>
        <p:nvPicPr>
          <p:cNvPr id="230" name="Picture 229">
            <a:extLst>
              <a:ext uri="{FF2B5EF4-FFF2-40B4-BE49-F238E27FC236}">
                <a16:creationId xmlns:a16="http://schemas.microsoft.com/office/drawing/2014/main" id="{33ADC310-026D-1642-9FFB-9142C73EAC9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573679"/>
            <a:ext cx="673296" cy="792113"/>
          </a:xfrm>
          <a:prstGeom prst="rect">
            <a:avLst/>
          </a:prstGeom>
        </p:spPr>
      </p:pic>
      <p:pic>
        <p:nvPicPr>
          <p:cNvPr id="359" name="Picture 2">
            <a:extLst>
              <a:ext uri="{FF2B5EF4-FFF2-40B4-BE49-F238E27FC236}">
                <a16:creationId xmlns:a16="http://schemas.microsoft.com/office/drawing/2014/main" id="{4DABD856-95F8-DA46-9C9B-239CD92CB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5953" y="1251836"/>
            <a:ext cx="875183" cy="265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3" name="Picture 4">
            <a:extLst>
              <a:ext uri="{FF2B5EF4-FFF2-40B4-BE49-F238E27FC236}">
                <a16:creationId xmlns:a16="http://schemas.microsoft.com/office/drawing/2014/main" id="{C9991C50-744F-0F4E-8F4F-F109EF00D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8833" y="1251836"/>
            <a:ext cx="912019" cy="26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4" name="Picture 5">
            <a:extLst>
              <a:ext uri="{FF2B5EF4-FFF2-40B4-BE49-F238E27FC236}">
                <a16:creationId xmlns:a16="http://schemas.microsoft.com/office/drawing/2014/main" id="{71187CEA-E224-2445-9D5E-D7C0DBC987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691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5" name="Picture 6">
            <a:extLst>
              <a:ext uri="{FF2B5EF4-FFF2-40B4-BE49-F238E27FC236}">
                <a16:creationId xmlns:a16="http://schemas.microsoft.com/office/drawing/2014/main" id="{178F0735-879B-314A-94E0-511B3E75F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787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6" name="Picture 7">
            <a:extLst>
              <a:ext uri="{FF2B5EF4-FFF2-40B4-BE49-F238E27FC236}">
                <a16:creationId xmlns:a16="http://schemas.microsoft.com/office/drawing/2014/main" id="{C4E916DA-BE63-5443-8253-A54CCA14D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9141" y="1251836"/>
            <a:ext cx="881035" cy="25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7" name="Picture 8">
            <a:extLst>
              <a:ext uri="{FF2B5EF4-FFF2-40B4-BE49-F238E27FC236}">
                <a16:creationId xmlns:a16="http://schemas.microsoft.com/office/drawing/2014/main" id="{F3B0D318-81F0-4843-B028-002161C5A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4427" y="1251836"/>
            <a:ext cx="931912" cy="26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" name="Picture 9">
            <a:extLst>
              <a:ext uri="{FF2B5EF4-FFF2-40B4-BE49-F238E27FC236}">
                <a16:creationId xmlns:a16="http://schemas.microsoft.com/office/drawing/2014/main" id="{7592FE78-2265-BD44-B583-F05CE1566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629" y="1251836"/>
            <a:ext cx="912019" cy="265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6" name="TextBox 305">
            <a:extLst>
              <a:ext uri="{FF2B5EF4-FFF2-40B4-BE49-F238E27FC236}">
                <a16:creationId xmlns:a16="http://schemas.microsoft.com/office/drawing/2014/main" id="{CBD16249-2859-A647-A166-34EB1161AB89}"/>
              </a:ext>
            </a:extLst>
          </p:cNvPr>
          <p:cNvSpPr txBox="1"/>
          <p:nvPr/>
        </p:nvSpPr>
        <p:spPr>
          <a:xfrm>
            <a:off x="5617155" y="13485668"/>
            <a:ext cx="284127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Loneliness</a:t>
            </a:r>
          </a:p>
          <a:p>
            <a:pPr algn="ctr"/>
            <a:r>
              <a:rPr lang="en-US" sz="1200" dirty="0"/>
              <a:t>Is it Bullying or Banter</a:t>
            </a:r>
          </a:p>
          <a:p>
            <a:pPr algn="ctr"/>
            <a:r>
              <a:rPr lang="en-US" sz="1200" dirty="0"/>
              <a:t>Peer Pressure &amp; Risk Taking</a:t>
            </a:r>
          </a:p>
          <a:p>
            <a:pPr algn="ctr"/>
            <a:r>
              <a:rPr lang="en-US" sz="1200"/>
              <a:t>Personal Safety In Public Spaces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Respect and Women</a:t>
            </a:r>
          </a:p>
          <a:p>
            <a:pPr algn="ctr"/>
            <a:r>
              <a:rPr lang="en-US" sz="1200" dirty="0"/>
              <a:t>Why Sexist Jokes are Wrong</a:t>
            </a:r>
          </a:p>
          <a:p>
            <a:pPr algn="ctr"/>
            <a:endParaRPr lang="en-US" sz="1200" dirty="0"/>
          </a:p>
        </p:txBody>
      </p:sp>
      <p:sp>
        <p:nvSpPr>
          <p:cNvPr id="307" name="TextBox 306">
            <a:extLst>
              <a:ext uri="{FF2B5EF4-FFF2-40B4-BE49-F238E27FC236}">
                <a16:creationId xmlns:a16="http://schemas.microsoft.com/office/drawing/2014/main" id="{F32B9544-B2A9-4241-B528-D7B50FC9A1F7}"/>
              </a:ext>
            </a:extLst>
          </p:cNvPr>
          <p:cNvSpPr txBox="1"/>
          <p:nvPr/>
        </p:nvSpPr>
        <p:spPr>
          <a:xfrm>
            <a:off x="1403967" y="11221699"/>
            <a:ext cx="2841272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/>
          </a:p>
          <a:p>
            <a:pPr algn="ctr"/>
            <a:r>
              <a:rPr lang="en-US" sz="1200" dirty="0"/>
              <a:t>Positive Body Image</a:t>
            </a:r>
          </a:p>
          <a:p>
            <a:pPr algn="ctr"/>
            <a:r>
              <a:rPr lang="en-US" sz="1200" dirty="0"/>
              <a:t>Child Abuse</a:t>
            </a:r>
          </a:p>
          <a:p>
            <a:pPr algn="ctr"/>
            <a:r>
              <a:rPr lang="en-US" sz="1200" dirty="0"/>
              <a:t>Types of Bullying</a:t>
            </a:r>
          </a:p>
          <a:p>
            <a:pPr algn="ctr"/>
            <a:r>
              <a:rPr lang="en-US" sz="1200" dirty="0"/>
              <a:t>Healthy Eating and Cholesterol</a:t>
            </a:r>
          </a:p>
          <a:p>
            <a:pPr algn="ctr"/>
            <a:endParaRPr lang="en-US" sz="1200" dirty="0"/>
          </a:p>
        </p:txBody>
      </p:sp>
      <p:grpSp>
        <p:nvGrpSpPr>
          <p:cNvPr id="177" name="Group 176">
            <a:extLst>
              <a:ext uri="{FF2B5EF4-FFF2-40B4-BE49-F238E27FC236}">
                <a16:creationId xmlns:a16="http://schemas.microsoft.com/office/drawing/2014/main" id="{2FC56B33-2179-C1C3-7559-BD9DD590DCA6}"/>
              </a:ext>
            </a:extLst>
          </p:cNvPr>
          <p:cNvGrpSpPr/>
          <p:nvPr/>
        </p:nvGrpSpPr>
        <p:grpSpPr>
          <a:xfrm>
            <a:off x="4329673" y="6928623"/>
            <a:ext cx="1047331" cy="519927"/>
            <a:chOff x="-2290202" y="7509648"/>
            <a:chExt cx="1223402" cy="607334"/>
          </a:xfrm>
        </p:grpSpPr>
        <p:pic>
          <p:nvPicPr>
            <p:cNvPr id="1044" name="Picture 20" descr="No Smoking Icon 2418934">
              <a:extLst>
                <a:ext uri="{FF2B5EF4-FFF2-40B4-BE49-F238E27FC236}">
                  <a16:creationId xmlns:a16="http://schemas.microsoft.com/office/drawing/2014/main" id="{70D5B903-CEC1-E047-8437-C3232C27EB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74134" y="7509648"/>
              <a:ext cx="607334" cy="6073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6" name="Picture 22" descr="no glasses Icon 3339046">
              <a:extLst>
                <a:ext uri="{FF2B5EF4-FFF2-40B4-BE49-F238E27FC236}">
                  <a16:creationId xmlns:a16="http://schemas.microsoft.com/office/drawing/2014/main" id="{32D1626D-422C-0B45-8F02-F49152260B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90202" y="7517869"/>
              <a:ext cx="587291" cy="5872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540FD42-037B-6357-648B-78A32E2E1B55}"/>
              </a:ext>
            </a:extLst>
          </p:cNvPr>
          <p:cNvGrpSpPr/>
          <p:nvPr/>
        </p:nvGrpSpPr>
        <p:grpSpPr>
          <a:xfrm>
            <a:off x="1294130" y="11181695"/>
            <a:ext cx="3069757" cy="1569660"/>
            <a:chOff x="1332230" y="6731615"/>
            <a:chExt cx="3069757" cy="1569660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6B90FC8-4103-3AE9-6387-B9149C3440CC}"/>
                </a:ext>
              </a:extLst>
            </p:cNvPr>
            <p:cNvSpPr txBox="1"/>
            <p:nvPr/>
          </p:nvSpPr>
          <p:spPr>
            <a:xfrm rot="10800000">
              <a:off x="4069715" y="6731615"/>
              <a:ext cx="33227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CD6375F-7B11-84C5-1A5D-2947F791155F}"/>
                </a:ext>
              </a:extLst>
            </p:cNvPr>
            <p:cNvSpPr txBox="1"/>
            <p:nvPr/>
          </p:nvSpPr>
          <p:spPr>
            <a:xfrm>
              <a:off x="1332230" y="6757650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A1B5FA8-FD7F-43C8-9905-D82FB951DB76}"/>
              </a:ext>
            </a:extLst>
          </p:cNvPr>
          <p:cNvGrpSpPr/>
          <p:nvPr/>
        </p:nvGrpSpPr>
        <p:grpSpPr>
          <a:xfrm>
            <a:off x="5533390" y="13459697"/>
            <a:ext cx="3024037" cy="1384995"/>
            <a:chOff x="5444490" y="4583032"/>
            <a:chExt cx="3024037" cy="1384995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2C42462E-85BB-0AB7-EB95-076676937A09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F87B62A7-876F-8604-79E0-AF0CA56D109D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38B43B9-D508-8C49-8BD2-78ACC3E4A9F2}"/>
              </a:ext>
            </a:extLst>
          </p:cNvPr>
          <p:cNvGrpSpPr/>
          <p:nvPr/>
        </p:nvGrpSpPr>
        <p:grpSpPr>
          <a:xfrm>
            <a:off x="5520690" y="4567157"/>
            <a:ext cx="3024037" cy="1384995"/>
            <a:chOff x="5444490" y="4583032"/>
            <a:chExt cx="3024037" cy="1384995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9B4D0397-3C22-3C7D-E305-B7D02DDA4418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18EE2506-4034-DDAB-B98F-B9E0A853571E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69" name="TextBox 368">
            <a:extLst>
              <a:ext uri="{FF2B5EF4-FFF2-40B4-BE49-F238E27FC236}">
                <a16:creationId xmlns:a16="http://schemas.microsoft.com/office/drawing/2014/main" id="{C81EABD1-BB3B-F34C-9B86-B55D1525FA99}"/>
              </a:ext>
            </a:extLst>
          </p:cNvPr>
          <p:cNvSpPr txBox="1"/>
          <p:nvPr/>
        </p:nvSpPr>
        <p:spPr>
          <a:xfrm>
            <a:off x="251460" y="1253817"/>
            <a:ext cx="124206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9DB9AED6-4BBF-D1FC-CF3A-79577A3E048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0420374"/>
            <a:ext cx="673296" cy="79211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75C0D7E-19AB-AE57-CDC2-80387843A44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8232696"/>
            <a:ext cx="673296" cy="79211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821632E-FC63-687D-9853-7CB89754C5F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12645039"/>
            <a:ext cx="673296" cy="792113"/>
          </a:xfrm>
          <a:prstGeom prst="rect">
            <a:avLst/>
          </a:prstGeom>
        </p:spPr>
      </p:pic>
      <p:grpSp>
        <p:nvGrpSpPr>
          <p:cNvPr id="1041" name="Group 1040">
            <a:extLst>
              <a:ext uri="{FF2B5EF4-FFF2-40B4-BE49-F238E27FC236}">
                <a16:creationId xmlns:a16="http://schemas.microsoft.com/office/drawing/2014/main" id="{36B1B29D-6F2E-356E-24F0-AEF7423F0DA6}"/>
              </a:ext>
            </a:extLst>
          </p:cNvPr>
          <p:cNvGrpSpPr/>
          <p:nvPr/>
        </p:nvGrpSpPr>
        <p:grpSpPr>
          <a:xfrm>
            <a:off x="1424218" y="4533901"/>
            <a:ext cx="1816145" cy="1538284"/>
            <a:chOff x="2986318" y="4533901"/>
            <a:chExt cx="1816145" cy="1538284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3C687348-FA16-F4DB-CEB5-F2B047F290C3}"/>
                </a:ext>
              </a:extLst>
            </p:cNvPr>
            <p:cNvGrpSpPr/>
            <p:nvPr/>
          </p:nvGrpSpPr>
          <p:grpSpPr>
            <a:xfrm>
              <a:off x="2986318" y="4533901"/>
              <a:ext cx="1816145" cy="1538284"/>
              <a:chOff x="7489780" y="6737471"/>
              <a:chExt cx="1954258" cy="1655267"/>
            </a:xfrm>
          </p:grpSpPr>
          <p:pic>
            <p:nvPicPr>
              <p:cNvPr id="47" name="Picture 46" descr="Diagram&#10;&#10;Description automatically generated">
                <a:extLst>
                  <a:ext uri="{FF2B5EF4-FFF2-40B4-BE49-F238E27FC236}">
                    <a16:creationId xmlns:a16="http://schemas.microsoft.com/office/drawing/2014/main" id="{6175F8B3-B163-EF93-AFB8-729A7A5EFF6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  <a:ln>
                <a:solidFill>
                  <a:srgbClr val="447677"/>
                </a:solidFill>
              </a:ln>
            </p:spPr>
          </p:pic>
          <p:pic>
            <p:nvPicPr>
              <p:cNvPr id="49" name="Picture 48" descr="Diagram&#10;&#10;Description automatically generated">
                <a:extLst>
                  <a:ext uri="{FF2B5EF4-FFF2-40B4-BE49-F238E27FC236}">
                    <a16:creationId xmlns:a16="http://schemas.microsoft.com/office/drawing/2014/main" id="{9D5558C7-2CE4-3267-09A1-57EC347606F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  <a:ln>
                <a:solidFill>
                  <a:srgbClr val="447677"/>
                </a:solidFill>
              </a:ln>
            </p:spPr>
          </p:pic>
        </p:grpSp>
        <p:sp>
          <p:nvSpPr>
            <p:cNvPr id="13" name="Subtitle 2">
              <a:extLst>
                <a:ext uri="{FF2B5EF4-FFF2-40B4-BE49-F238E27FC236}">
                  <a16:creationId xmlns:a16="http://schemas.microsoft.com/office/drawing/2014/main" id="{52F0D9C3-36E9-A8B2-EE32-CA01AAD57E2B}"/>
                </a:ext>
              </a:extLst>
            </p:cNvPr>
            <p:cNvSpPr txBox="1">
              <a:spLocks/>
            </p:cNvSpPr>
            <p:nvPr/>
          </p:nvSpPr>
          <p:spPr>
            <a:xfrm>
              <a:off x="3195212" y="4702720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447677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DIGITAL WORLDS &amp; EMERGING DANGERS 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44" name="Picture 2" descr="Free vector vector set of blank traffic road signs">
              <a:extLst>
                <a:ext uri="{FF2B5EF4-FFF2-40B4-BE49-F238E27FC236}">
                  <a16:creationId xmlns:a16="http://schemas.microsoft.com/office/drawing/2014/main" id="{8D9EAB03-1813-6F36-91FE-C1E03BAA719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64788" y="5486399"/>
              <a:ext cx="888674" cy="477383"/>
            </a:xfrm>
            <a:prstGeom prst="rect">
              <a:avLst/>
            </a:prstGeom>
            <a:noFill/>
            <a:ln>
              <a:solidFill>
                <a:srgbClr val="447677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855E756E-DC2F-16F7-5B49-E0E32A41F2CB}"/>
              </a:ext>
            </a:extLst>
          </p:cNvPr>
          <p:cNvGrpSpPr/>
          <p:nvPr/>
        </p:nvGrpSpPr>
        <p:grpSpPr>
          <a:xfrm>
            <a:off x="8382000" y="6731318"/>
            <a:ext cx="1052512" cy="1551622"/>
            <a:chOff x="8210550" y="6731318"/>
            <a:chExt cx="1052512" cy="1551622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6FE5CD0A-1F59-24E6-BAA7-F0E674C55CD3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56" name="Picture 55" descr="Diagram&#10;&#10;Description automatically generated">
                <a:extLst>
                  <a:ext uri="{FF2B5EF4-FFF2-40B4-BE49-F238E27FC236}">
                    <a16:creationId xmlns:a16="http://schemas.microsoft.com/office/drawing/2014/main" id="{D244E0AA-C143-2AFA-D377-87FCDE6EB86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54" name="Picture 53" descr="Diagram&#10;&#10;Description automatically generated">
                <a:extLst>
                  <a:ext uri="{FF2B5EF4-FFF2-40B4-BE49-F238E27FC236}">
                    <a16:creationId xmlns:a16="http://schemas.microsoft.com/office/drawing/2014/main" id="{4F01F481-1B08-CD8D-B617-525BD899D3F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E5E9ADA0-5059-4A96-45DB-5372C556EB18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8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154EDCE2-38F2-7F1C-D8F9-BC342E869A79}"/>
              </a:ext>
            </a:extLst>
          </p:cNvPr>
          <p:cNvGrpSpPr/>
          <p:nvPr/>
        </p:nvGrpSpPr>
        <p:grpSpPr>
          <a:xfrm>
            <a:off x="8382000" y="11112818"/>
            <a:ext cx="1052512" cy="1551622"/>
            <a:chOff x="8210550" y="6731318"/>
            <a:chExt cx="1052512" cy="1551622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141B35BC-9567-DE0C-A0F6-7222AEB08CDF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63" name="Picture 62" descr="Diagram&#10;&#10;Description automatically generated">
                <a:extLst>
                  <a:ext uri="{FF2B5EF4-FFF2-40B4-BE49-F238E27FC236}">
                    <a16:creationId xmlns:a16="http://schemas.microsoft.com/office/drawing/2014/main" id="{83348D8D-00A9-C5C3-2EF5-8C8859D3F4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64" name="Picture 63" descr="Diagram&#10;&#10;Description automatically generated">
                <a:extLst>
                  <a:ext uri="{FF2B5EF4-FFF2-40B4-BE49-F238E27FC236}">
                    <a16:creationId xmlns:a16="http://schemas.microsoft.com/office/drawing/2014/main" id="{02E30926-C95E-F517-7442-278C1FBE2AA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98BED063-99DD-7CFB-629E-56057EC0D064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8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D85E362D-03FB-42BC-55B4-A4174DEEDE59}"/>
              </a:ext>
            </a:extLst>
          </p:cNvPr>
          <p:cNvGrpSpPr/>
          <p:nvPr/>
        </p:nvGrpSpPr>
        <p:grpSpPr>
          <a:xfrm>
            <a:off x="266700" y="8903018"/>
            <a:ext cx="1052512" cy="1551622"/>
            <a:chOff x="8210550" y="6731318"/>
            <a:chExt cx="1052512" cy="1551622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70A4B9A5-0F95-A702-B188-1AF80C29BAB4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6" name="Picture 75" descr="Diagram&#10;&#10;Description automatically generated">
                <a:extLst>
                  <a:ext uri="{FF2B5EF4-FFF2-40B4-BE49-F238E27FC236}">
                    <a16:creationId xmlns:a16="http://schemas.microsoft.com/office/drawing/2014/main" id="{0BF27CB0-A8A9-A560-845B-D53ACDB82D8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7" name="Picture 76" descr="Diagram&#10;&#10;Description automatically generated">
                <a:extLst>
                  <a:ext uri="{FF2B5EF4-FFF2-40B4-BE49-F238E27FC236}">
                    <a16:creationId xmlns:a16="http://schemas.microsoft.com/office/drawing/2014/main" id="{EAE702DD-5778-D67E-F3B1-23CA965325C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D09053DF-2BAD-2690-BEC6-8BDE0451221A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8</a:t>
              </a: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E624BA60-1244-B086-32FF-854F64EEDC76}"/>
              </a:ext>
            </a:extLst>
          </p:cNvPr>
          <p:cNvGrpSpPr/>
          <p:nvPr/>
        </p:nvGrpSpPr>
        <p:grpSpPr>
          <a:xfrm>
            <a:off x="266700" y="4502468"/>
            <a:ext cx="1052512" cy="1551622"/>
            <a:chOff x="8210550" y="6731318"/>
            <a:chExt cx="1052512" cy="1551622"/>
          </a:xfrm>
        </p:grpSpPr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C6E51B54-817D-D3A6-B077-CE31ADFE31B4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81" name="Picture 80" descr="Diagram&#10;&#10;Description automatically generated">
                <a:extLst>
                  <a:ext uri="{FF2B5EF4-FFF2-40B4-BE49-F238E27FC236}">
                    <a16:creationId xmlns:a16="http://schemas.microsoft.com/office/drawing/2014/main" id="{4F74E949-BBA3-EC2D-E63A-D0B4435A97E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82" name="Picture 81" descr="Diagram&#10;&#10;Description automatically generated">
                <a:extLst>
                  <a:ext uri="{FF2B5EF4-FFF2-40B4-BE49-F238E27FC236}">
                    <a16:creationId xmlns:a16="http://schemas.microsoft.com/office/drawing/2014/main" id="{177C063F-E8C9-A254-8C77-D88B2BA5AA3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8C700FF-4C9F-E4EA-0678-E30791868D0E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8</a:t>
              </a:r>
            </a:p>
          </p:txBody>
        </p:sp>
      </p:grpSp>
      <p:grpSp>
        <p:nvGrpSpPr>
          <p:cNvPr id="1045" name="Group 1044">
            <a:extLst>
              <a:ext uri="{FF2B5EF4-FFF2-40B4-BE49-F238E27FC236}">
                <a16:creationId xmlns:a16="http://schemas.microsoft.com/office/drawing/2014/main" id="{F32E4461-C586-0033-51E5-A90EBC3B86E3}"/>
              </a:ext>
            </a:extLst>
          </p:cNvPr>
          <p:cNvGrpSpPr/>
          <p:nvPr/>
        </p:nvGrpSpPr>
        <p:grpSpPr>
          <a:xfrm>
            <a:off x="1436918" y="8930643"/>
            <a:ext cx="1816145" cy="1538284"/>
            <a:chOff x="2999018" y="8930643"/>
            <a:chExt cx="1816145" cy="1538284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110511FF-F75C-3C29-DCEA-00CE7FAB9470}"/>
                </a:ext>
              </a:extLst>
            </p:cNvPr>
            <p:cNvGrpSpPr/>
            <p:nvPr/>
          </p:nvGrpSpPr>
          <p:grpSpPr>
            <a:xfrm>
              <a:off x="2999018" y="8930643"/>
              <a:ext cx="1816145" cy="1538284"/>
              <a:chOff x="7489780" y="6737471"/>
              <a:chExt cx="1954258" cy="1655267"/>
            </a:xfrm>
          </p:grpSpPr>
          <p:pic>
            <p:nvPicPr>
              <p:cNvPr id="131" name="Picture 130" descr="Diagram&#10;&#10;Description automatically generated">
                <a:extLst>
                  <a:ext uri="{FF2B5EF4-FFF2-40B4-BE49-F238E27FC236}">
                    <a16:creationId xmlns:a16="http://schemas.microsoft.com/office/drawing/2014/main" id="{F4E84A37-2AC0-B66A-2DEF-B7E87188505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32" name="Picture 131" descr="Diagram&#10;&#10;Description automatically generated">
                <a:extLst>
                  <a:ext uri="{FF2B5EF4-FFF2-40B4-BE49-F238E27FC236}">
                    <a16:creationId xmlns:a16="http://schemas.microsoft.com/office/drawing/2014/main" id="{13BFCEFD-6CC8-32D6-BE08-B9E961DFA80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7" name="Subtitle 2">
              <a:extLst>
                <a:ext uri="{FF2B5EF4-FFF2-40B4-BE49-F238E27FC236}">
                  <a16:creationId xmlns:a16="http://schemas.microsoft.com/office/drawing/2014/main" id="{10EBB368-AF10-F596-3864-E40633740C40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9088758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B0A3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IDENTITY, RELATIONSHIPS &amp; SEX EDUCATION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49" name="Picture 2" descr="Free vector vector set of blank traffic road signs">
              <a:extLst>
                <a:ext uri="{FF2B5EF4-FFF2-40B4-BE49-F238E27FC236}">
                  <a16:creationId xmlns:a16="http://schemas.microsoft.com/office/drawing/2014/main" id="{1BF39F17-4BEE-F296-D90C-6D4BB68E5C8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989352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80" name="Group 1079">
            <a:extLst>
              <a:ext uri="{FF2B5EF4-FFF2-40B4-BE49-F238E27FC236}">
                <a16:creationId xmlns:a16="http://schemas.microsoft.com/office/drawing/2014/main" id="{14F39313-CBB6-A737-C9E4-C0935C3F5D26}"/>
              </a:ext>
            </a:extLst>
          </p:cNvPr>
          <p:cNvGrpSpPr/>
          <p:nvPr/>
        </p:nvGrpSpPr>
        <p:grpSpPr>
          <a:xfrm>
            <a:off x="1436918" y="13384214"/>
            <a:ext cx="1816145" cy="1538284"/>
            <a:chOff x="2999018" y="13384214"/>
            <a:chExt cx="1816145" cy="1538284"/>
          </a:xfrm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FF79F970-348E-4A2F-808F-87790D823281}"/>
                </a:ext>
              </a:extLst>
            </p:cNvPr>
            <p:cNvGrpSpPr/>
            <p:nvPr/>
          </p:nvGrpSpPr>
          <p:grpSpPr>
            <a:xfrm>
              <a:off x="2999018" y="13384214"/>
              <a:ext cx="1816145" cy="1538284"/>
              <a:chOff x="7489780" y="6737471"/>
              <a:chExt cx="1954258" cy="1655267"/>
            </a:xfrm>
          </p:grpSpPr>
          <p:pic>
            <p:nvPicPr>
              <p:cNvPr id="142" name="Picture 141" descr="Diagram&#10;&#10;Description automatically generated">
                <a:extLst>
                  <a:ext uri="{FF2B5EF4-FFF2-40B4-BE49-F238E27FC236}">
                    <a16:creationId xmlns:a16="http://schemas.microsoft.com/office/drawing/2014/main" id="{68C03C01-1105-B63E-3F26-1E3599862EF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  <a:ln>
                <a:solidFill>
                  <a:srgbClr val="447677"/>
                </a:solidFill>
              </a:ln>
            </p:spPr>
          </p:pic>
          <p:pic>
            <p:nvPicPr>
              <p:cNvPr id="143" name="Picture 142" descr="Diagram&#10;&#10;Description automatically generated">
                <a:extLst>
                  <a:ext uri="{FF2B5EF4-FFF2-40B4-BE49-F238E27FC236}">
                    <a16:creationId xmlns:a16="http://schemas.microsoft.com/office/drawing/2014/main" id="{C904BDDD-31D4-6217-A95C-851F0CCE5A3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  <a:ln>
                <a:solidFill>
                  <a:srgbClr val="447677"/>
                </a:solidFill>
              </a:ln>
            </p:spPr>
          </p:pic>
        </p:grpSp>
        <p:sp>
          <p:nvSpPr>
            <p:cNvPr id="14" name="Subtitle 2">
              <a:extLst>
                <a:ext uri="{FF2B5EF4-FFF2-40B4-BE49-F238E27FC236}">
                  <a16:creationId xmlns:a16="http://schemas.microsoft.com/office/drawing/2014/main" id="{2D115137-7D8D-4BDA-C631-31FEBDF89141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13545819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447677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STAYING SAFE &amp; BUILDING RESPECT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62" name="Picture 2" descr="Free vector vector set of blank traffic road signs">
              <a:extLst>
                <a:ext uri="{FF2B5EF4-FFF2-40B4-BE49-F238E27FC236}">
                  <a16:creationId xmlns:a16="http://schemas.microsoft.com/office/drawing/2014/main" id="{BEDA7EAB-EB03-FB54-06B3-495718A7826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14348801"/>
              <a:ext cx="888674" cy="477383"/>
            </a:xfrm>
            <a:prstGeom prst="rect">
              <a:avLst/>
            </a:prstGeom>
            <a:noFill/>
            <a:ln>
              <a:solidFill>
                <a:srgbClr val="447677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1F6ABB45-4357-9838-4CB4-65E3C69E2241}"/>
              </a:ext>
            </a:extLst>
          </p:cNvPr>
          <p:cNvGrpSpPr/>
          <p:nvPr/>
        </p:nvGrpSpPr>
        <p:grpSpPr>
          <a:xfrm>
            <a:off x="266700" y="13329876"/>
            <a:ext cx="1052512" cy="1551622"/>
            <a:chOff x="8210550" y="6731318"/>
            <a:chExt cx="1052512" cy="1551622"/>
          </a:xfrm>
        </p:grpSpPr>
        <p:grpSp>
          <p:nvGrpSpPr>
            <p:cNvPr id="170" name="Group 169">
              <a:extLst>
                <a:ext uri="{FF2B5EF4-FFF2-40B4-BE49-F238E27FC236}">
                  <a16:creationId xmlns:a16="http://schemas.microsoft.com/office/drawing/2014/main" id="{8AA3B9C4-37F0-ADE7-053B-F42DA76B0D49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172" name="Picture 171" descr="Diagram&#10;&#10;Description automatically generated">
                <a:extLst>
                  <a:ext uri="{FF2B5EF4-FFF2-40B4-BE49-F238E27FC236}">
                    <a16:creationId xmlns:a16="http://schemas.microsoft.com/office/drawing/2014/main" id="{3839D5C1-4AFF-84B5-5A5C-67FED826ACE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173" name="Picture 172" descr="Diagram&#10;&#10;Description automatically generated">
                <a:extLst>
                  <a:ext uri="{FF2B5EF4-FFF2-40B4-BE49-F238E27FC236}">
                    <a16:creationId xmlns:a16="http://schemas.microsoft.com/office/drawing/2014/main" id="{73EF9A54-0DB7-8C3A-13FD-654C581615E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F6D8682D-8D73-443B-B70C-AA569EA9DF72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8</a:t>
              </a:r>
            </a:p>
          </p:txBody>
        </p:sp>
      </p:grpSp>
      <p:grpSp>
        <p:nvGrpSpPr>
          <p:cNvPr id="1043" name="Group 1042">
            <a:extLst>
              <a:ext uri="{FF2B5EF4-FFF2-40B4-BE49-F238E27FC236}">
                <a16:creationId xmlns:a16="http://schemas.microsoft.com/office/drawing/2014/main" id="{B95D922A-C9D3-8E65-6F16-18A8464EACE2}"/>
              </a:ext>
            </a:extLst>
          </p:cNvPr>
          <p:cNvGrpSpPr/>
          <p:nvPr/>
        </p:nvGrpSpPr>
        <p:grpSpPr>
          <a:xfrm>
            <a:off x="6550028" y="6720841"/>
            <a:ext cx="1816145" cy="1538284"/>
            <a:chOff x="5114928" y="6720841"/>
            <a:chExt cx="1816145" cy="1538284"/>
          </a:xfrm>
        </p:grpSpPr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4D0CE8FC-EFC5-EBD5-5631-E60087968989}"/>
                </a:ext>
              </a:extLst>
            </p:cNvPr>
            <p:cNvGrpSpPr/>
            <p:nvPr/>
          </p:nvGrpSpPr>
          <p:grpSpPr>
            <a:xfrm>
              <a:off x="5114928" y="6720841"/>
              <a:ext cx="1816145" cy="1538284"/>
              <a:chOff x="7489780" y="6737471"/>
              <a:chExt cx="1954258" cy="1655267"/>
            </a:xfrm>
          </p:grpSpPr>
          <p:pic>
            <p:nvPicPr>
              <p:cNvPr id="89" name="Picture 88" descr="Diagram&#10;&#10;Description automatically generated">
                <a:extLst>
                  <a:ext uri="{FF2B5EF4-FFF2-40B4-BE49-F238E27FC236}">
                    <a16:creationId xmlns:a16="http://schemas.microsoft.com/office/drawing/2014/main" id="{6DD90318-9605-8D8C-11D8-97CC9C0E8D3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0" name="Picture 89" descr="Diagram&#10;&#10;Description automatically generated">
                <a:extLst>
                  <a:ext uri="{FF2B5EF4-FFF2-40B4-BE49-F238E27FC236}">
                    <a16:creationId xmlns:a16="http://schemas.microsoft.com/office/drawing/2014/main" id="{7F2F2276-82B1-5F0F-7207-C0CE22A3306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5" name="Subtitle 2">
              <a:extLst>
                <a:ext uri="{FF2B5EF4-FFF2-40B4-BE49-F238E27FC236}">
                  <a16:creationId xmlns:a16="http://schemas.microsoft.com/office/drawing/2014/main" id="{93FB93C4-52E6-8B1E-B560-CBB43CE66509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6883622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C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DANGEROUS SOCIETY ONLINE &amp; OFFLINE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74" name="Picture 2" descr="Free vector vector set of blank traffic road signs">
              <a:extLst>
                <a:ext uri="{FF2B5EF4-FFF2-40B4-BE49-F238E27FC236}">
                  <a16:creationId xmlns:a16="http://schemas.microsoft.com/office/drawing/2014/main" id="{91FDBCDC-E43A-9C7B-5626-DC39791819D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7686672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47" name="Group 1046">
            <a:extLst>
              <a:ext uri="{FF2B5EF4-FFF2-40B4-BE49-F238E27FC236}">
                <a16:creationId xmlns:a16="http://schemas.microsoft.com/office/drawing/2014/main" id="{53BB57CF-DBE8-99F4-43A3-3FFD74930A47}"/>
              </a:ext>
            </a:extLst>
          </p:cNvPr>
          <p:cNvGrpSpPr/>
          <p:nvPr/>
        </p:nvGrpSpPr>
        <p:grpSpPr>
          <a:xfrm>
            <a:off x="6550028" y="11160128"/>
            <a:ext cx="1816145" cy="1538284"/>
            <a:chOff x="5114928" y="11160128"/>
            <a:chExt cx="1816145" cy="1538284"/>
          </a:xfrm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3F01DF59-9224-8F57-27EB-AE878A79FCC0}"/>
                </a:ext>
              </a:extLst>
            </p:cNvPr>
            <p:cNvGrpSpPr/>
            <p:nvPr/>
          </p:nvGrpSpPr>
          <p:grpSpPr>
            <a:xfrm>
              <a:off x="5114928" y="11160128"/>
              <a:ext cx="1816145" cy="1538284"/>
              <a:chOff x="7489780" y="6737471"/>
              <a:chExt cx="1954258" cy="1655267"/>
            </a:xfrm>
          </p:grpSpPr>
          <p:pic>
            <p:nvPicPr>
              <p:cNvPr id="136" name="Picture 135" descr="Diagram&#10;&#10;Description automatically generated">
                <a:extLst>
                  <a:ext uri="{FF2B5EF4-FFF2-40B4-BE49-F238E27FC236}">
                    <a16:creationId xmlns:a16="http://schemas.microsoft.com/office/drawing/2014/main" id="{927DBA78-1533-A737-3AD3-9496E701D39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0" name="Picture 139" descr="Diagram&#10;&#10;Description automatically generated">
                <a:extLst>
                  <a:ext uri="{FF2B5EF4-FFF2-40B4-BE49-F238E27FC236}">
                    <a16:creationId xmlns:a16="http://schemas.microsoft.com/office/drawing/2014/main" id="{0880EBC4-2717-9AB0-ABDF-6B1951C7C6A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6" name="Subtitle 2">
              <a:extLst>
                <a:ext uri="{FF2B5EF4-FFF2-40B4-BE49-F238E27FC236}">
                  <a16:creationId xmlns:a16="http://schemas.microsoft.com/office/drawing/2014/main" id="{78433A4C-8243-1949-515B-954C5BB27017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11328753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E6CDFF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PHYSICAL HEALTH &amp; MENTAL WELLBEING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75" name="Picture 2" descr="Free vector vector set of blank traffic road signs">
              <a:extLst>
                <a:ext uri="{FF2B5EF4-FFF2-40B4-BE49-F238E27FC236}">
                  <a16:creationId xmlns:a16="http://schemas.microsoft.com/office/drawing/2014/main" id="{155FF938-197F-1743-E78F-E2E889AA18D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12119606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39" name="Group 1038">
            <a:extLst>
              <a:ext uri="{FF2B5EF4-FFF2-40B4-BE49-F238E27FC236}">
                <a16:creationId xmlns:a16="http://schemas.microsoft.com/office/drawing/2014/main" id="{134553D3-BC1C-C414-3F4C-52089B459E28}"/>
              </a:ext>
            </a:extLst>
          </p:cNvPr>
          <p:cNvGrpSpPr/>
          <p:nvPr/>
        </p:nvGrpSpPr>
        <p:grpSpPr>
          <a:xfrm>
            <a:off x="6550028" y="2314576"/>
            <a:ext cx="1816145" cy="1538284"/>
            <a:chOff x="5114928" y="2314576"/>
            <a:chExt cx="1816145" cy="1538284"/>
          </a:xfrm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2204C99E-78DE-9F90-B173-7A5892094AAD}"/>
                </a:ext>
              </a:extLst>
            </p:cNvPr>
            <p:cNvGrpSpPr/>
            <p:nvPr/>
          </p:nvGrpSpPr>
          <p:grpSpPr>
            <a:xfrm>
              <a:off x="5114928" y="2314576"/>
              <a:ext cx="1816145" cy="1538284"/>
              <a:chOff x="7489780" y="6737471"/>
              <a:chExt cx="1954258" cy="1655267"/>
            </a:xfrm>
          </p:grpSpPr>
          <p:pic>
            <p:nvPicPr>
              <p:cNvPr id="92" name="Picture 91" descr="Diagram&#10;&#10;Description automatically generated">
                <a:extLst>
                  <a:ext uri="{FF2B5EF4-FFF2-40B4-BE49-F238E27FC236}">
                    <a16:creationId xmlns:a16="http://schemas.microsoft.com/office/drawing/2014/main" id="{89941768-8FD6-ED97-8730-3FD4C844A48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3" name="Picture 92" descr="Diagram&#10;&#10;Description automatically generated">
                <a:extLst>
                  <a:ext uri="{FF2B5EF4-FFF2-40B4-BE49-F238E27FC236}">
                    <a16:creationId xmlns:a16="http://schemas.microsoft.com/office/drawing/2014/main" id="{453331B9-B464-6625-0712-ACEBA18786C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2" name="Subtitle 2">
              <a:extLst>
                <a:ext uri="{FF2B5EF4-FFF2-40B4-BE49-F238E27FC236}">
                  <a16:creationId xmlns:a16="http://schemas.microsoft.com/office/drawing/2014/main" id="{24D5EDFD-7438-A945-40CB-BE488900F652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2476404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00B0F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CELEBRATING DIFFERENCES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6" name="Picture 2" descr="Free vector vector set of blank traffic road signs">
              <a:extLst>
                <a:ext uri="{FF2B5EF4-FFF2-40B4-BE49-F238E27FC236}">
                  <a16:creationId xmlns:a16="http://schemas.microsoft.com/office/drawing/2014/main" id="{D6465F10-EA4B-0A63-F8D4-DD021F899C2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3277550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0" name="TextBox 179">
            <a:extLst>
              <a:ext uri="{FF2B5EF4-FFF2-40B4-BE49-F238E27FC236}">
                <a16:creationId xmlns:a16="http://schemas.microsoft.com/office/drawing/2014/main" id="{1F19953A-FE42-AA28-D70F-0054A5A499B0}"/>
              </a:ext>
            </a:extLst>
          </p:cNvPr>
          <p:cNvSpPr txBox="1"/>
          <p:nvPr/>
        </p:nvSpPr>
        <p:spPr>
          <a:xfrm rot="10800000">
            <a:off x="4031615" y="234719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8B369EB3-8440-FDF8-DFBF-8B1FBF249A34}"/>
              </a:ext>
            </a:extLst>
          </p:cNvPr>
          <p:cNvSpPr txBox="1"/>
          <p:nvPr/>
        </p:nvSpPr>
        <p:spPr>
          <a:xfrm>
            <a:off x="1294130" y="2347198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CF224872-2773-6CE1-E110-8D5C64620462}"/>
              </a:ext>
            </a:extLst>
          </p:cNvPr>
          <p:cNvGrpSpPr/>
          <p:nvPr/>
        </p:nvGrpSpPr>
        <p:grpSpPr>
          <a:xfrm>
            <a:off x="5210911" y="2770188"/>
            <a:ext cx="1274878" cy="1071562"/>
            <a:chOff x="7001611" y="2770188"/>
            <a:chExt cx="1274878" cy="1071562"/>
          </a:xfrm>
        </p:grpSpPr>
        <p:pic>
          <p:nvPicPr>
            <p:cNvPr id="183" name="Picture 182" descr="Diagram&#10;&#10;Description automatically generated">
              <a:extLst>
                <a:ext uri="{FF2B5EF4-FFF2-40B4-BE49-F238E27FC236}">
                  <a16:creationId xmlns:a16="http://schemas.microsoft.com/office/drawing/2014/main" id="{D5E57B9D-9591-15BA-2899-0E73813A00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3138488"/>
              <a:ext cx="1274878" cy="703262"/>
            </a:xfrm>
            <a:prstGeom prst="rect">
              <a:avLst/>
            </a:prstGeom>
          </p:spPr>
        </p:pic>
        <p:pic>
          <p:nvPicPr>
            <p:cNvPr id="182" name="Picture 181" descr="Diagram&#10;&#10;Description automatically generated">
              <a:extLst>
                <a:ext uri="{FF2B5EF4-FFF2-40B4-BE49-F238E27FC236}">
                  <a16:creationId xmlns:a16="http://schemas.microsoft.com/office/drawing/2014/main" id="{C1FB48F5-61BE-9A2D-AE23-613937E861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2770188"/>
              <a:ext cx="1274878" cy="703262"/>
            </a:xfrm>
            <a:prstGeom prst="rect">
              <a:avLst/>
            </a:prstGeom>
          </p:spPr>
        </p:pic>
        <p:sp>
          <p:nvSpPr>
            <p:cNvPr id="186" name="Rectangle: Rounded Corners 185">
              <a:extLst>
                <a:ext uri="{FF2B5EF4-FFF2-40B4-BE49-F238E27FC236}">
                  <a16:creationId xmlns:a16="http://schemas.microsoft.com/office/drawing/2014/main" id="{BBA6C4FD-F366-A996-2CEA-D79395F7A430}"/>
                </a:ext>
              </a:extLst>
            </p:cNvPr>
            <p:cNvSpPr/>
            <p:nvPr/>
          </p:nvSpPr>
          <p:spPr>
            <a:xfrm>
              <a:off x="7062788" y="2881313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CITIZENSHIP</a:t>
              </a:r>
            </a:p>
          </p:txBody>
        </p:sp>
        <p:sp>
          <p:nvSpPr>
            <p:cNvPr id="187" name="Rectangle: Rounded Corners 186">
              <a:extLst>
                <a:ext uri="{FF2B5EF4-FFF2-40B4-BE49-F238E27FC236}">
                  <a16:creationId xmlns:a16="http://schemas.microsoft.com/office/drawing/2014/main" id="{E2A40ED6-23FB-100D-4692-15A0182A31B7}"/>
                </a:ext>
              </a:extLst>
            </p:cNvPr>
            <p:cNvSpPr/>
            <p:nvPr/>
          </p:nvSpPr>
          <p:spPr>
            <a:xfrm>
              <a:off x="7062788" y="3212307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BRITISH VALUES</a:t>
              </a:r>
            </a:p>
          </p:txBody>
        </p:sp>
      </p:grpSp>
      <p:sp>
        <p:nvSpPr>
          <p:cNvPr id="1084" name="Rectangle: Rounded Corners 1083">
            <a:extLst>
              <a:ext uri="{FF2B5EF4-FFF2-40B4-BE49-F238E27FC236}">
                <a16:creationId xmlns:a16="http://schemas.microsoft.com/office/drawing/2014/main" id="{96828E95-C995-C25D-9FE9-6D664436F800}"/>
              </a:ext>
            </a:extLst>
          </p:cNvPr>
          <p:cNvSpPr/>
          <p:nvPr/>
        </p:nvSpPr>
        <p:spPr>
          <a:xfrm>
            <a:off x="3388860" y="5091113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sp>
        <p:nvSpPr>
          <p:cNvPr id="1085" name="Rectangle: Rounded Corners 1084">
            <a:extLst>
              <a:ext uri="{FF2B5EF4-FFF2-40B4-BE49-F238E27FC236}">
                <a16:creationId xmlns:a16="http://schemas.microsoft.com/office/drawing/2014/main" id="{3C6DDCBC-6EE5-5F7E-D516-DF3BA79514A0}"/>
              </a:ext>
            </a:extLst>
          </p:cNvPr>
          <p:cNvSpPr/>
          <p:nvPr/>
        </p:nvSpPr>
        <p:spPr>
          <a:xfrm>
            <a:off x="3388860" y="5422107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EQUALITY</a:t>
            </a:r>
          </a:p>
        </p:txBody>
      </p:sp>
      <p:pic>
        <p:nvPicPr>
          <p:cNvPr id="196" name="Picture 195" descr="Diagram&#10;&#10;Description automatically generated">
            <a:extLst>
              <a:ext uri="{FF2B5EF4-FFF2-40B4-BE49-F238E27FC236}">
                <a16:creationId xmlns:a16="http://schemas.microsoft.com/office/drawing/2014/main" id="{56A6F3BB-9B8F-4ADB-4D87-390A405F0593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2002" y="14220508"/>
            <a:ext cx="1727200" cy="703262"/>
          </a:xfrm>
          <a:prstGeom prst="rect">
            <a:avLst/>
          </a:prstGeom>
        </p:spPr>
      </p:pic>
      <p:sp>
        <p:nvSpPr>
          <p:cNvPr id="201" name="Rectangle: Rounded Corners 200">
            <a:extLst>
              <a:ext uri="{FF2B5EF4-FFF2-40B4-BE49-F238E27FC236}">
                <a16:creationId xmlns:a16="http://schemas.microsoft.com/office/drawing/2014/main" id="{DD3B60C9-E488-C2BE-A118-D94D828BF24E}"/>
              </a:ext>
            </a:extLst>
          </p:cNvPr>
          <p:cNvSpPr/>
          <p:nvPr/>
        </p:nvSpPr>
        <p:spPr>
          <a:xfrm>
            <a:off x="3388860" y="4760913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CITIZENSHIP</a:t>
            </a:r>
          </a:p>
        </p:txBody>
      </p:sp>
      <p:grpSp>
        <p:nvGrpSpPr>
          <p:cNvPr id="213" name="Group 212">
            <a:extLst>
              <a:ext uri="{FF2B5EF4-FFF2-40B4-BE49-F238E27FC236}">
                <a16:creationId xmlns:a16="http://schemas.microsoft.com/office/drawing/2014/main" id="{F8BF5004-429C-ED38-3C28-18D90877196E}"/>
              </a:ext>
            </a:extLst>
          </p:cNvPr>
          <p:cNvGrpSpPr/>
          <p:nvPr/>
        </p:nvGrpSpPr>
        <p:grpSpPr>
          <a:xfrm>
            <a:off x="5121275" y="6813550"/>
            <a:ext cx="1466850" cy="1485900"/>
            <a:chOff x="5121275" y="6813550"/>
            <a:chExt cx="1466850" cy="1485900"/>
          </a:xfrm>
        </p:grpSpPr>
        <p:grpSp>
          <p:nvGrpSpPr>
            <p:cNvPr id="202" name="Group 201">
              <a:extLst>
                <a:ext uri="{FF2B5EF4-FFF2-40B4-BE49-F238E27FC236}">
                  <a16:creationId xmlns:a16="http://schemas.microsoft.com/office/drawing/2014/main" id="{53DF9A2B-1800-E5E9-51A0-FF7639DF28FF}"/>
                </a:ext>
              </a:extLst>
            </p:cNvPr>
            <p:cNvGrpSpPr/>
            <p:nvPr/>
          </p:nvGrpSpPr>
          <p:grpSpPr>
            <a:xfrm>
              <a:off x="5121275" y="7556501"/>
              <a:ext cx="1466850" cy="742949"/>
              <a:chOff x="5210911" y="7556501"/>
              <a:chExt cx="1274878" cy="742949"/>
            </a:xfrm>
          </p:grpSpPr>
          <p:pic>
            <p:nvPicPr>
              <p:cNvPr id="191" name="Picture 190" descr="Diagram&#10;&#10;Description automatically generated">
                <a:extLst>
                  <a:ext uri="{FF2B5EF4-FFF2-40B4-BE49-F238E27FC236}">
                    <a16:creationId xmlns:a16="http://schemas.microsoft.com/office/drawing/2014/main" id="{EA958418-B958-BC75-2389-AA88C81DC89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4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96188"/>
                <a:ext cx="1274878" cy="703262"/>
              </a:xfrm>
              <a:prstGeom prst="rect">
                <a:avLst/>
              </a:prstGeom>
            </p:spPr>
          </p:pic>
          <p:pic>
            <p:nvPicPr>
              <p:cNvPr id="1024" name="Picture 1023" descr="Diagram&#10;&#10;Description automatically generated">
                <a:extLst>
                  <a:ext uri="{FF2B5EF4-FFF2-40B4-BE49-F238E27FC236}">
                    <a16:creationId xmlns:a16="http://schemas.microsoft.com/office/drawing/2014/main" id="{1E2256BD-B24A-AA43-51ED-DFE11564DD5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56501"/>
                <a:ext cx="1274878" cy="373062"/>
              </a:xfrm>
              <a:prstGeom prst="rect">
                <a:avLst/>
              </a:prstGeom>
            </p:spPr>
          </p:pic>
        </p:grpSp>
        <p:sp>
          <p:nvSpPr>
            <p:cNvPr id="1027" name="Rectangle: Rounded Corners 1026">
              <a:extLst>
                <a:ext uri="{FF2B5EF4-FFF2-40B4-BE49-F238E27FC236}">
                  <a16:creationId xmlns:a16="http://schemas.microsoft.com/office/drawing/2014/main" id="{20045848-D862-6EE3-487A-2083A36AE701}"/>
                </a:ext>
              </a:extLst>
            </p:cNvPr>
            <p:cNvSpPr/>
            <p:nvPr/>
          </p:nvSpPr>
          <p:spPr>
            <a:xfrm>
              <a:off x="5182394" y="7671985"/>
              <a:ext cx="1342232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DRUGS EDUCATION</a:t>
              </a:r>
            </a:p>
          </p:txBody>
        </p:sp>
        <p:pic>
          <p:nvPicPr>
            <p:cNvPr id="203" name="Picture 202" descr="Diagram&#10;&#10;Description automatically generated">
              <a:extLst>
                <a:ext uri="{FF2B5EF4-FFF2-40B4-BE49-F238E27FC236}">
                  <a16:creationId xmlns:a16="http://schemas.microsoft.com/office/drawing/2014/main" id="{57D79A08-19CB-A191-BAFA-01808B83BF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29726" y="6813550"/>
              <a:ext cx="823621" cy="819150"/>
            </a:xfrm>
            <a:prstGeom prst="rect">
              <a:avLst/>
            </a:prstGeom>
          </p:spPr>
        </p:pic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C53ADBA8-5635-748A-4C33-22FB353FC4F7}"/>
                </a:ext>
              </a:extLst>
            </p:cNvPr>
            <p:cNvSpPr/>
            <p:nvPr/>
          </p:nvSpPr>
          <p:spPr>
            <a:xfrm>
              <a:off x="5435600" y="6832600"/>
              <a:ext cx="812800" cy="7175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STATUTORY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HEALTH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&amp; 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RSE</a:t>
              </a:r>
            </a:p>
          </p:txBody>
        </p:sp>
      </p:grpSp>
      <p:pic>
        <p:nvPicPr>
          <p:cNvPr id="218" name="Picture 217" descr="Diagram&#10;&#10;Description automatically generated">
            <a:extLst>
              <a:ext uri="{FF2B5EF4-FFF2-40B4-BE49-F238E27FC236}">
                <a16:creationId xmlns:a16="http://schemas.microsoft.com/office/drawing/2014/main" id="{3D86EA00-B899-2105-7658-124977C89F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62373" y="8966200"/>
            <a:ext cx="823621" cy="819150"/>
          </a:xfrm>
          <a:prstGeom prst="rect">
            <a:avLst/>
          </a:prstGeom>
        </p:spPr>
      </p:pic>
      <p:sp>
        <p:nvSpPr>
          <p:cNvPr id="219" name="Rectangle 218">
            <a:extLst>
              <a:ext uri="{FF2B5EF4-FFF2-40B4-BE49-F238E27FC236}">
                <a16:creationId xmlns:a16="http://schemas.microsoft.com/office/drawing/2014/main" id="{3CDB4D18-83DB-2164-0AAE-3F711421AED0}"/>
              </a:ext>
            </a:extLst>
          </p:cNvPr>
          <p:cNvSpPr/>
          <p:nvPr/>
        </p:nvSpPr>
        <p:spPr>
          <a:xfrm>
            <a:off x="3568247" y="8985250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&amp; 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RSE</a:t>
            </a:r>
          </a:p>
        </p:txBody>
      </p:sp>
      <p:pic>
        <p:nvPicPr>
          <p:cNvPr id="236" name="Picture 235" descr="Diagram&#10;&#10;Description automatically generated">
            <a:extLst>
              <a:ext uri="{FF2B5EF4-FFF2-40B4-BE49-F238E27FC236}">
                <a16:creationId xmlns:a16="http://schemas.microsoft.com/office/drawing/2014/main" id="{8DCBA883-08DF-1538-B188-C16EA34112CA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2015788"/>
            <a:ext cx="1466850" cy="703262"/>
          </a:xfrm>
          <a:prstGeom prst="rect">
            <a:avLst/>
          </a:prstGeom>
        </p:spPr>
      </p:pic>
      <p:pic>
        <p:nvPicPr>
          <p:cNvPr id="237" name="Picture 236" descr="Diagram&#10;&#10;Description automatically generated">
            <a:extLst>
              <a:ext uri="{FF2B5EF4-FFF2-40B4-BE49-F238E27FC236}">
                <a16:creationId xmlns:a16="http://schemas.microsoft.com/office/drawing/2014/main" id="{3B5361A6-BBEC-AF9F-2E55-613067A84DFF}"/>
              </a:ext>
            </a:extLst>
          </p:cNvPr>
          <p:cNvPicPr>
            <a:picLocks noChangeAspect="1"/>
          </p:cNvPicPr>
          <p:nvPr/>
        </p:nvPicPr>
        <p:blipFill rotWithShape="1">
          <a:blip r:embed="rId2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1811000"/>
            <a:ext cx="1466850" cy="673099"/>
          </a:xfrm>
          <a:prstGeom prst="rect">
            <a:avLst/>
          </a:prstGeom>
        </p:spPr>
      </p:pic>
      <p:sp>
        <p:nvSpPr>
          <p:cNvPr id="233" name="Rectangle: Rounded Corners 232">
            <a:extLst>
              <a:ext uri="{FF2B5EF4-FFF2-40B4-BE49-F238E27FC236}">
                <a16:creationId xmlns:a16="http://schemas.microsoft.com/office/drawing/2014/main" id="{3AF8167D-64E9-5DA2-15D6-7326F16F53F9}"/>
              </a:ext>
            </a:extLst>
          </p:cNvPr>
          <p:cNvSpPr/>
          <p:nvPr/>
        </p:nvSpPr>
        <p:spPr>
          <a:xfrm>
            <a:off x="5182394" y="1192450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234" name="Picture 233" descr="Diagram&#10;&#10;Description automatically generated">
            <a:extLst>
              <a:ext uri="{FF2B5EF4-FFF2-40B4-BE49-F238E27FC236}">
                <a16:creationId xmlns:a16="http://schemas.microsoft.com/office/drawing/2014/main" id="{1EF58BC0-E7CD-6061-FD60-4746D5ED15D8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29726" y="11112500"/>
            <a:ext cx="823621" cy="767556"/>
          </a:xfrm>
          <a:prstGeom prst="rect">
            <a:avLst/>
          </a:prstGeom>
        </p:spPr>
      </p:pic>
      <p:sp>
        <p:nvSpPr>
          <p:cNvPr id="235" name="Rectangle 234">
            <a:extLst>
              <a:ext uri="{FF2B5EF4-FFF2-40B4-BE49-F238E27FC236}">
                <a16:creationId xmlns:a16="http://schemas.microsoft.com/office/drawing/2014/main" id="{4BA982D5-312E-2B0C-0B60-6A6F3E275098}"/>
              </a:ext>
            </a:extLst>
          </p:cNvPr>
          <p:cNvSpPr/>
          <p:nvPr/>
        </p:nvSpPr>
        <p:spPr>
          <a:xfrm>
            <a:off x="5435600" y="11102975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endParaRPr lang="en-GB" sz="800" b="1" dirty="0">
              <a:solidFill>
                <a:schemeClr val="tx1"/>
              </a:solidFill>
            </a:endParaRPr>
          </a:p>
        </p:txBody>
      </p:sp>
      <p:sp>
        <p:nvSpPr>
          <p:cNvPr id="238" name="Rectangle: Rounded Corners 237">
            <a:extLst>
              <a:ext uri="{FF2B5EF4-FFF2-40B4-BE49-F238E27FC236}">
                <a16:creationId xmlns:a16="http://schemas.microsoft.com/office/drawing/2014/main" id="{B0DBDA2C-FC1E-43BE-8A84-B16713A5B2A0}"/>
              </a:ext>
            </a:extLst>
          </p:cNvPr>
          <p:cNvSpPr/>
          <p:nvPr/>
        </p:nvSpPr>
        <p:spPr>
          <a:xfrm>
            <a:off x="5182394" y="1224835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WELLBEING</a:t>
            </a:r>
          </a:p>
        </p:txBody>
      </p:sp>
      <p:pic>
        <p:nvPicPr>
          <p:cNvPr id="197" name="Picture 196" descr="Diagram&#10;&#10;Description automatically generated">
            <a:extLst>
              <a:ext uri="{FF2B5EF4-FFF2-40B4-BE49-F238E27FC236}">
                <a16:creationId xmlns:a16="http://schemas.microsoft.com/office/drawing/2014/main" id="{CE709BA3-743A-4C2A-ED22-AA1346F2420E}"/>
              </a:ext>
            </a:extLst>
          </p:cNvPr>
          <p:cNvPicPr>
            <a:picLocks noChangeAspect="1"/>
          </p:cNvPicPr>
          <p:nvPr/>
        </p:nvPicPr>
        <p:blipFill rotWithShape="1">
          <a:blip r:embed="rId2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2002" y="14073188"/>
            <a:ext cx="1727200" cy="634682"/>
          </a:xfrm>
          <a:prstGeom prst="rect">
            <a:avLst/>
          </a:prstGeom>
        </p:spPr>
      </p:pic>
      <p:sp>
        <p:nvSpPr>
          <p:cNvPr id="198" name="Rectangle: Rounded Corners 197">
            <a:extLst>
              <a:ext uri="{FF2B5EF4-FFF2-40B4-BE49-F238E27FC236}">
                <a16:creationId xmlns:a16="http://schemas.microsoft.com/office/drawing/2014/main" id="{8AD6B8F5-F616-6F81-4443-611F6EDC00A9}"/>
              </a:ext>
            </a:extLst>
          </p:cNvPr>
          <p:cNvSpPr/>
          <p:nvPr/>
        </p:nvSpPr>
        <p:spPr>
          <a:xfrm>
            <a:off x="3214884" y="14115733"/>
            <a:ext cx="1558209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PERSONAL SAFETY</a:t>
            </a:r>
          </a:p>
        </p:txBody>
      </p:sp>
      <p:sp>
        <p:nvSpPr>
          <p:cNvPr id="199" name="Rectangle: Rounded Corners 198">
            <a:extLst>
              <a:ext uri="{FF2B5EF4-FFF2-40B4-BE49-F238E27FC236}">
                <a16:creationId xmlns:a16="http://schemas.microsoft.com/office/drawing/2014/main" id="{67006468-D0D9-A65F-825C-AB2237F47E5D}"/>
              </a:ext>
            </a:extLst>
          </p:cNvPr>
          <p:cNvSpPr/>
          <p:nvPr/>
        </p:nvSpPr>
        <p:spPr>
          <a:xfrm>
            <a:off x="3214884" y="14446727"/>
            <a:ext cx="1558209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 </a:t>
            </a:r>
          </a:p>
        </p:txBody>
      </p:sp>
      <p:pic>
        <p:nvPicPr>
          <p:cNvPr id="254" name="Picture 4">
            <a:extLst>
              <a:ext uri="{FF2B5EF4-FFF2-40B4-BE49-F238E27FC236}">
                <a16:creationId xmlns:a16="http://schemas.microsoft.com/office/drawing/2014/main" id="{0B34310E-2399-7D1B-769C-998A10EA1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2" y="3479974"/>
            <a:ext cx="454620" cy="137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5" name="Picture 6">
            <a:extLst>
              <a:ext uri="{FF2B5EF4-FFF2-40B4-BE49-F238E27FC236}">
                <a16:creationId xmlns:a16="http://schemas.microsoft.com/office/drawing/2014/main" id="{9A79E55A-B4C9-6821-D34E-021455D83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8026" y="5688937"/>
            <a:ext cx="454620" cy="138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" name="Picture 8">
            <a:extLst>
              <a:ext uri="{FF2B5EF4-FFF2-40B4-BE49-F238E27FC236}">
                <a16:creationId xmlns:a16="http://schemas.microsoft.com/office/drawing/2014/main" id="{93B8DCEB-D086-2744-118D-F63C99A76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1521" y="10096040"/>
            <a:ext cx="454620" cy="138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7" name="Picture 10">
            <a:extLst>
              <a:ext uri="{FF2B5EF4-FFF2-40B4-BE49-F238E27FC236}">
                <a16:creationId xmlns:a16="http://schemas.microsoft.com/office/drawing/2014/main" id="{7BF3F69E-CDCE-D1A2-4EB6-B0AF38460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7431" y="7889130"/>
            <a:ext cx="454620" cy="137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8" name="Picture 12">
            <a:extLst>
              <a:ext uri="{FF2B5EF4-FFF2-40B4-BE49-F238E27FC236}">
                <a16:creationId xmlns:a16="http://schemas.microsoft.com/office/drawing/2014/main" id="{392A0BA8-8B65-1383-F4BD-FE9EEBB93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6" y="12322918"/>
            <a:ext cx="454620" cy="137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4" name="Picture 263" descr="A picture containing qr code&#10;&#10;Description automatically generated">
            <a:extLst>
              <a:ext uri="{FF2B5EF4-FFF2-40B4-BE49-F238E27FC236}">
                <a16:creationId xmlns:a16="http://schemas.microsoft.com/office/drawing/2014/main" id="{A0CA7677-AD01-D747-03F1-E8401CDEBB0F}"/>
              </a:ext>
            </a:extLst>
          </p:cNvPr>
          <p:cNvPicPr>
            <a:picLocks noChangeAspect="1"/>
          </p:cNvPicPr>
          <p:nvPr/>
        </p:nvPicPr>
        <p:blipFill rotWithShape="1">
          <a:blip r:embed="rId33" cstate="hq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700000">
            <a:off x="8764940" y="6011069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2" name="Picture 271" descr="A picture containing qr code&#10;&#10;Description automatically generated">
            <a:extLst>
              <a:ext uri="{FF2B5EF4-FFF2-40B4-BE49-F238E27FC236}">
                <a16:creationId xmlns:a16="http://schemas.microsoft.com/office/drawing/2014/main" id="{BC7C4D5E-F829-6D4E-6AB7-3BC03BB4ACF8}"/>
              </a:ext>
            </a:extLst>
          </p:cNvPr>
          <p:cNvPicPr>
            <a:picLocks noChangeAspect="1"/>
          </p:cNvPicPr>
          <p:nvPr/>
        </p:nvPicPr>
        <p:blipFill rotWithShape="1">
          <a:blip r:embed="rId35" cstate="hq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9735" b="92035" l="9091" r="89394">
                        <a14:foregroundMark x1="50000" y1="9735" x2="50000" y2="9735"/>
                        <a14:foregroundMark x1="71212" y1="9735" x2="71212" y2="9735"/>
                        <a14:foregroundMark x1="77273" y1="11504" x2="77273" y2="11504"/>
                        <a14:foregroundMark x1="31818" y1="12389" x2="31818" y2="12389"/>
                        <a14:backgroundMark x1="21212" y1="23894" x2="21212" y2="23894"/>
                        <a14:backgroundMark x1="15152" y1="18584" x2="15152" y2="18584"/>
                        <a14:backgroundMark x1="16667" y1="17699" x2="16667" y2="17699"/>
                        <a14:backgroundMark x1="13636" y1="28319" x2="13636" y2="28319"/>
                        <a14:backgroundMark x1="16667" y1="16814" x2="18182" y2="23009"/>
                        <a14:backgroundMark x1="16667" y1="29204" x2="16667" y2="29204"/>
                        <a14:backgroundMark x1="16667" y1="49558" x2="16667" y2="49558"/>
                        <a14:backgroundMark x1="16667" y1="44248" x2="16667" y2="44248"/>
                        <a14:backgroundMark x1="12121" y1="37168" x2="12121" y2="37168"/>
                        <a14:backgroundMark x1="18182" y1="43363" x2="18182" y2="43363"/>
                        <a14:backgroundMark x1="18182" y1="64602" x2="18182" y2="73451"/>
                        <a14:backgroundMark x1="16667" y1="84071" x2="18182" y2="92920"/>
                        <a14:backgroundMark x1="48485" y1="94690" x2="71212" y2="95575"/>
                        <a14:backgroundMark x1="42424" y1="90265" x2="42424" y2="90265"/>
                        <a14:backgroundMark x1="43939" y1="91150" x2="43939" y2="91150"/>
                        <a14:backgroundMark x1="40909" y1="91150" x2="53030" y2="95575"/>
                        <a14:backgroundMark x1="19697" y1="30088" x2="19697" y2="30088"/>
                        <a14:backgroundMark x1="18182" y1="25664" x2="19697" y2="32743"/>
                        <a14:backgroundMark x1="12121" y1="30088" x2="12121" y2="38053"/>
                        <a14:backgroundMark x1="18182" y1="42478" x2="16667" y2="57522"/>
                        <a14:backgroundMark x1="15152" y1="38938" x2="16667" y2="48673"/>
                        <a14:backgroundMark x1="13636" y1="61062" x2="15152" y2="68142"/>
                        <a14:backgroundMark x1="19697" y1="61062" x2="19697" y2="61062"/>
                        <a14:backgroundMark x1="19697" y1="58407" x2="19697" y2="58407"/>
                        <a14:backgroundMark x1="18182" y1="60177" x2="18182" y2="67257"/>
                        <a14:backgroundMark x1="16667" y1="71681" x2="18182" y2="81416"/>
                        <a14:backgroundMark x1="18182" y1="53097" x2="19697" y2="690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900" y="312975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4" name="Picture 273" descr="A picture containing qr code&#10;&#10;Description automatically generated">
            <a:extLst>
              <a:ext uri="{FF2B5EF4-FFF2-40B4-BE49-F238E27FC236}">
                <a16:creationId xmlns:a16="http://schemas.microsoft.com/office/drawing/2014/main" id="{F871C659-ABB8-AC2F-9481-98E71F9264A0}"/>
              </a:ext>
            </a:extLst>
          </p:cNvPr>
          <p:cNvPicPr>
            <a:picLocks noChangeAspect="1"/>
          </p:cNvPicPr>
          <p:nvPr/>
        </p:nvPicPr>
        <p:blipFill rotWithShape="1">
          <a:blip r:embed="rId33" cstate="hq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3415" y="274399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7" name="Picture 276" descr="A picture containing qr code&#10;&#10;Description automatically generated">
            <a:extLst>
              <a:ext uri="{FF2B5EF4-FFF2-40B4-BE49-F238E27FC236}">
                <a16:creationId xmlns:a16="http://schemas.microsoft.com/office/drawing/2014/main" id="{BB3F92B4-7BAA-5A92-B67E-5B51D607C476}"/>
              </a:ext>
            </a:extLst>
          </p:cNvPr>
          <p:cNvPicPr>
            <a:picLocks noChangeAspect="1"/>
          </p:cNvPicPr>
          <p:nvPr/>
        </p:nvPicPr>
        <p:blipFill rotWithShape="1">
          <a:blip r:embed="rId37" cstate="hq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974" y="115173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8" name="Picture 277" descr="A picture containing qr code&#10;&#10;Description automatically generated">
            <a:extLst>
              <a:ext uri="{FF2B5EF4-FFF2-40B4-BE49-F238E27FC236}">
                <a16:creationId xmlns:a16="http://schemas.microsoft.com/office/drawing/2014/main" id="{575F104A-127F-7946-B643-4D5406255317}"/>
              </a:ext>
            </a:extLst>
          </p:cNvPr>
          <p:cNvPicPr>
            <a:picLocks noChangeAspect="1"/>
          </p:cNvPicPr>
          <p:nvPr/>
        </p:nvPicPr>
        <p:blipFill rotWithShape="1">
          <a:blip r:embed="rId39" cstate="hq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5263" b="92713" l="4348" r="89130">
                        <a14:foregroundMark x1="43478" y1="7692" x2="58696" y2="7287"/>
                        <a14:foregroundMark x1="34058" y1="6883" x2="34058" y2="6883"/>
                        <a14:foregroundMark x1="73913" y1="7287" x2="73913" y2="7287"/>
                        <a14:foregroundMark x1="59420" y1="5668" x2="59420" y2="5668"/>
                        <a14:foregroundMark x1="89130" y1="18623" x2="89130" y2="18623"/>
                        <a14:backgroundMark x1="16667" y1="27126" x2="16667" y2="27126"/>
                        <a14:backgroundMark x1="12319" y1="25506" x2="13043" y2="31984"/>
                        <a14:backgroundMark x1="13768" y1="42915" x2="14493" y2="56680"/>
                        <a14:backgroundMark x1="13043" y1="13360" x2="10870" y2="16599"/>
                        <a14:backgroundMark x1="5072" y1="24291" x2="10145" y2="27530"/>
                        <a14:backgroundMark x1="5797" y1="21862" x2="7971" y2="25911"/>
                        <a14:backgroundMark x1="18841" y1="57895" x2="13043" y2="70850"/>
                        <a14:backgroundMark x1="13043" y1="69231" x2="14493" y2="83806"/>
                        <a14:backgroundMark x1="13043" y1="82186" x2="14493" y2="90283"/>
                        <a14:backgroundMark x1="16667" y1="91498" x2="28261" y2="95142"/>
                        <a14:backgroundMark x1="31884" y1="93522" x2="37681" y2="93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242517" y="10549731"/>
            <a:ext cx="435314" cy="78184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9" name="Picture 278" descr="A picture containing qr code&#10;&#10;Description automatically generated">
            <a:extLst>
              <a:ext uri="{FF2B5EF4-FFF2-40B4-BE49-F238E27FC236}">
                <a16:creationId xmlns:a16="http://schemas.microsoft.com/office/drawing/2014/main" id="{07243675-6CE6-DA88-6816-C80C523BFE0D}"/>
              </a:ext>
            </a:extLst>
          </p:cNvPr>
          <p:cNvPicPr>
            <a:picLocks noChangeAspect="1"/>
          </p:cNvPicPr>
          <p:nvPr/>
        </p:nvPicPr>
        <p:blipFill rotWithShape="1">
          <a:blip r:embed="rId37" cstate="hq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073454" y="146796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3" name="Picture 282" descr="A picture containing qr code&#10;&#10;Description automatically generated">
            <a:extLst>
              <a:ext uri="{FF2B5EF4-FFF2-40B4-BE49-F238E27FC236}">
                <a16:creationId xmlns:a16="http://schemas.microsoft.com/office/drawing/2014/main" id="{B5BDDD5C-E3E9-F9A4-C5FE-50D9FD2FD04C}"/>
              </a:ext>
            </a:extLst>
          </p:cNvPr>
          <p:cNvPicPr>
            <a:picLocks noChangeAspect="1"/>
          </p:cNvPicPr>
          <p:nvPr/>
        </p:nvPicPr>
        <p:blipFill rotWithShape="1">
          <a:blip r:embed="rId33" cstate="hq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666911" y="12730644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288" name="Arrow: Right 287">
            <a:extLst>
              <a:ext uri="{FF2B5EF4-FFF2-40B4-BE49-F238E27FC236}">
                <a16:creationId xmlns:a16="http://schemas.microsoft.com/office/drawing/2014/main" id="{072BE305-9260-4FA3-4CF4-626550158238}"/>
              </a:ext>
            </a:extLst>
          </p:cNvPr>
          <p:cNvSpPr/>
          <p:nvPr/>
        </p:nvSpPr>
        <p:spPr>
          <a:xfrm>
            <a:off x="7977189" y="1716882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YEAR 9</a:t>
            </a:r>
          </a:p>
        </p:txBody>
      </p:sp>
      <p:sp>
        <p:nvSpPr>
          <p:cNvPr id="289" name="Arrow: Right 288">
            <a:extLst>
              <a:ext uri="{FF2B5EF4-FFF2-40B4-BE49-F238E27FC236}">
                <a16:creationId xmlns:a16="http://schemas.microsoft.com/office/drawing/2014/main" id="{92BCE738-9D25-2B7B-D8BA-1C1C1BE1427C}"/>
              </a:ext>
            </a:extLst>
          </p:cNvPr>
          <p:cNvSpPr/>
          <p:nvPr/>
        </p:nvSpPr>
        <p:spPr>
          <a:xfrm>
            <a:off x="288925" y="15016957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WELCOME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E31A9626-785A-DD37-76A3-21706C7C1E5F}"/>
              </a:ext>
            </a:extLst>
          </p:cNvPr>
          <p:cNvSpPr txBox="1">
            <a:spLocks/>
          </p:cNvSpPr>
          <p:nvPr/>
        </p:nvSpPr>
        <p:spPr>
          <a:xfrm>
            <a:off x="5996940" y="15758160"/>
            <a:ext cx="290322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PERSONAL DEVELOPMENT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367E6BB-34A0-26F3-3CEB-F35CB9263D14}"/>
              </a:ext>
            </a:extLst>
          </p:cNvPr>
          <p:cNvSpPr txBox="1">
            <a:spLocks/>
          </p:cNvSpPr>
          <p:nvPr/>
        </p:nvSpPr>
        <p:spPr>
          <a:xfrm>
            <a:off x="5661660" y="16154400"/>
            <a:ext cx="361950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ASSESSMENT &amp; PROGRESS IN PSHE </a:t>
            </a:r>
          </a:p>
        </p:txBody>
      </p:sp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7966BFA2-A70D-3B02-D26A-416EE8CDABBD}"/>
              </a:ext>
            </a:extLst>
          </p:cNvPr>
          <p:cNvPicPr>
            <a:picLocks noChangeAspect="1"/>
          </p:cNvPicPr>
          <p:nvPr/>
        </p:nvPicPr>
        <p:blipFill rotWithShape="1">
          <a:blip r:embed="rId41" cstate="hqprint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8696" b="89783" l="9544" r="90041">
                        <a14:foregroundMark x1="41909" y1="8913" x2="41909" y2="8913"/>
                        <a14:foregroundMark x1="43983" y1="12826" x2="48133" y2="21304"/>
                        <a14:foregroundMark x1="49378" y1="17391" x2="51037" y2="23043"/>
                        <a14:foregroundMark x1="45643" y1="51739" x2="45643" y2="61522"/>
                        <a14:foregroundMark x1="49378" y1="46957" x2="50207" y2="573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878195" y="10415588"/>
            <a:ext cx="231463" cy="44279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5" name="Picture 2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C426E76E-D4F1-762C-8C0E-806AE17E35F9}"/>
              </a:ext>
            </a:extLst>
          </p:cNvPr>
          <p:cNvPicPr>
            <a:picLocks noChangeAspect="1"/>
          </p:cNvPicPr>
          <p:nvPr/>
        </p:nvPicPr>
        <p:blipFill rotWithShape="1">
          <a:blip r:embed="rId43" cstate="hqprint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2400" b="96800" l="9467" r="89941">
                        <a14:foregroundMark x1="33136" y1="87467" x2="36686" y2="88267"/>
                        <a14:foregroundMark x1="20118" y1="92267" x2="39053" y2="92800"/>
                        <a14:foregroundMark x1="23669" y1="97067" x2="23669" y2="97067"/>
                        <a14:foregroundMark x1="42012" y1="3467" x2="42012" y2="3467"/>
                        <a14:foregroundMark x1="10651" y1="40533" x2="10651" y2="40533"/>
                        <a14:foregroundMark x1="34320" y1="27733" x2="43195" y2="33067"/>
                        <a14:foregroundMark x1="59763" y1="27733" x2="62722" y2="32000"/>
                        <a14:foregroundMark x1="9467" y1="16533" x2="9467" y2="16533"/>
                        <a14:foregroundMark x1="86391" y1="17600" x2="86391" y2="17600"/>
                        <a14:foregroundMark x1="73964" y1="5333" x2="73964" y2="5333"/>
                        <a14:foregroundMark x1="22485" y1="4533" x2="22485" y2="4533"/>
                        <a14:foregroundMark x1="18935" y1="4533" x2="18935" y2="4533"/>
                        <a14:foregroundMark x1="72781" y1="5600" x2="78107" y2="8267"/>
                        <a14:foregroundMark x1="76923" y1="5333" x2="76923" y2="5333"/>
                        <a14:foregroundMark x1="56213" y1="3467" x2="42604" y2="2400"/>
                        <a14:foregroundMark x1="10651" y1="69067" x2="10651" y2="690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530619" y="6263235"/>
            <a:ext cx="262255" cy="584373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" name="Picture 26" descr="A picture containing icon&#10;&#10;Description automatically generated">
            <a:extLst>
              <a:ext uri="{FF2B5EF4-FFF2-40B4-BE49-F238E27FC236}">
                <a16:creationId xmlns:a16="http://schemas.microsoft.com/office/drawing/2014/main" id="{2D7B52C3-09FF-AF62-B7DB-F4FE1F145273}"/>
              </a:ext>
            </a:extLst>
          </p:cNvPr>
          <p:cNvPicPr>
            <a:picLocks noChangeAspect="1"/>
          </p:cNvPicPr>
          <p:nvPr/>
        </p:nvPicPr>
        <p:blipFill rotWithShape="1">
          <a:blip r:embed="rId45" cstate="hqprint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5070" b="92958" l="9722" r="89815">
                        <a14:foregroundMark x1="43519" y1="19155" x2="55556" y2="30423"/>
                        <a14:foregroundMark x1="55093" y1="13239" x2="59259" y2="24225"/>
                        <a14:foregroundMark x1="53704" y1="7606" x2="53704" y2="7606"/>
                        <a14:foregroundMark x1="49074" y1="5915" x2="49074" y2="5915"/>
                        <a14:foregroundMark x1="44444" y1="30704" x2="50463" y2="35211"/>
                        <a14:foregroundMark x1="56944" y1="22254" x2="66667" y2="35211"/>
                        <a14:foregroundMark x1="47685" y1="27042" x2="51389" y2="35775"/>
                        <a14:foregroundMark x1="43981" y1="47324" x2="44444" y2="67887"/>
                        <a14:foregroundMark x1="52778" y1="49014" x2="59722" y2="69014"/>
                        <a14:foregroundMark x1="52778" y1="48451" x2="58796" y2="69577"/>
                        <a14:foregroundMark x1="60185" y1="49014" x2="64815" y2="71268"/>
                        <a14:foregroundMark x1="52315" y1="87887" x2="52315" y2="87887"/>
                        <a14:foregroundMark x1="43981" y1="85352" x2="43981" y2="85352"/>
                        <a14:foregroundMark x1="37963" y1="86479" x2="54630" y2="88451"/>
                        <a14:foregroundMark x1="55093" y1="85915" x2="63889" y2="87042"/>
                        <a14:foregroundMark x1="50000" y1="92958" x2="50000" y2="92958"/>
                        <a14:foregroundMark x1="52778" y1="5352" x2="52778" y2="53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704880" y="15208522"/>
            <a:ext cx="237075" cy="38820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" name="Picture 27" descr="A picture containing icon&#10;&#10;Description automatically generated">
            <a:extLst>
              <a:ext uri="{FF2B5EF4-FFF2-40B4-BE49-F238E27FC236}">
                <a16:creationId xmlns:a16="http://schemas.microsoft.com/office/drawing/2014/main" id="{82365A80-DCC3-15CF-99DB-8EA33D0C47CD}"/>
              </a:ext>
            </a:extLst>
          </p:cNvPr>
          <p:cNvPicPr>
            <a:picLocks noChangeAspect="1"/>
          </p:cNvPicPr>
          <p:nvPr/>
        </p:nvPicPr>
        <p:blipFill rotWithShape="1">
          <a:blip r:embed="rId47" cstate="hqprint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ackgroundRemoval t="7910" b="93503" l="8969" r="88789">
                        <a14:foregroundMark x1="41704" y1="22034" x2="51121" y2="25424"/>
                        <a14:foregroundMark x1="30942" y1="8192" x2="56502" y2="11582"/>
                        <a14:foregroundMark x1="30045" y1="19774" x2="46637" y2="33051"/>
                        <a14:foregroundMark x1="47982" y1="19209" x2="56502" y2="31921"/>
                        <a14:foregroundMark x1="43498" y1="48305" x2="50224" y2="66102"/>
                        <a14:foregroundMark x1="40359" y1="55932" x2="40359" y2="65819"/>
                        <a14:foregroundMark x1="53363" y1="46328" x2="54260" y2="64124"/>
                        <a14:foregroundMark x1="33632" y1="88983" x2="54260" y2="88983"/>
                        <a14:foregroundMark x1="53363" y1="93503" x2="53363" y2="93503"/>
                        <a14:foregroundMark x1="70852" y1="9605" x2="70852" y2="9605"/>
                        <a14:foregroundMark x1="22422" y1="10452" x2="22422" y2="104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91879" y="8200401"/>
            <a:ext cx="257800" cy="41019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1" name="Picture 50" descr="A picture containing icon&#10;&#10;Description automatically generated">
            <a:extLst>
              <a:ext uri="{FF2B5EF4-FFF2-40B4-BE49-F238E27FC236}">
                <a16:creationId xmlns:a16="http://schemas.microsoft.com/office/drawing/2014/main" id="{A6BC52CC-A1C8-C874-98A5-A59B251382B8}"/>
              </a:ext>
            </a:extLst>
          </p:cNvPr>
          <p:cNvPicPr>
            <a:picLocks noChangeAspect="1"/>
          </p:cNvPicPr>
          <p:nvPr/>
        </p:nvPicPr>
        <p:blipFill rotWithShape="1">
          <a:blip r:embed="rId49" cstate="hqprint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5367" b="89548" l="8969" r="88789">
                        <a14:foregroundMark x1="45740" y1="18644" x2="48879" y2="28249"/>
                        <a14:foregroundMark x1="48879" y1="17232" x2="42601" y2="31638"/>
                        <a14:foregroundMark x1="33184" y1="12147" x2="43049" y2="27119"/>
                        <a14:foregroundMark x1="40359" y1="11299" x2="51570" y2="14124"/>
                        <a14:foregroundMark x1="23318" y1="7627" x2="67713" y2="10169"/>
                        <a14:foregroundMark x1="47534" y1="5650" x2="47534" y2="5650"/>
                        <a14:foregroundMark x1="51570" y1="24011" x2="56054" y2="33333"/>
                        <a14:foregroundMark x1="39910" y1="13277" x2="42601" y2="26836"/>
                        <a14:foregroundMark x1="47085" y1="11299" x2="61435" y2="28531"/>
                        <a14:foregroundMark x1="43946" y1="22881" x2="45740" y2="36158"/>
                        <a14:foregroundMark x1="38117" y1="35028" x2="31839" y2="66949"/>
                        <a14:foregroundMark x1="52915" y1="33898" x2="55605" y2="58757"/>
                        <a14:foregroundMark x1="50224" y1="45763" x2="49327" y2="63842"/>
                        <a14:foregroundMark x1="39910" y1="46893" x2="43498" y2="68362"/>
                        <a14:foregroundMark x1="43049" y1="48023" x2="47534" y2="67514"/>
                        <a14:foregroundMark x1="50673" y1="45480" x2="50673" y2="63277"/>
                        <a14:foregroundMark x1="39910" y1="37288" x2="39462" y2="46893"/>
                        <a14:foregroundMark x1="38117" y1="22316" x2="38117" y2="35593"/>
                        <a14:foregroundMark x1="50224" y1="15254" x2="54260" y2="33616"/>
                        <a14:foregroundMark x1="49776" y1="53390" x2="55605" y2="72316"/>
                        <a14:foregroundMark x1="54260" y1="45480" x2="57399" y2="62712"/>
                        <a14:foregroundMark x1="30493" y1="50847" x2="35426" y2="66102"/>
                        <a14:foregroundMark x1="38117" y1="49718" x2="43498" y2="65254"/>
                        <a14:foregroundMark x1="62780" y1="47740" x2="61883" y2="63559"/>
                        <a14:foregroundMark x1="52018" y1="50847" x2="55605" y2="59322"/>
                        <a14:foregroundMark x1="58296" y1="52542" x2="60090" y2="58192"/>
                        <a14:foregroundMark x1="56951" y1="46045" x2="56951" y2="55367"/>
                        <a14:foregroundMark x1="39013" y1="82203" x2="39013" y2="82203"/>
                        <a14:foregroundMark x1="48430" y1="85028" x2="45740" y2="85028"/>
                        <a14:foregroundMark x1="37220" y1="84181" x2="48430" y2="88418"/>
                        <a14:foregroundMark x1="39462" y1="84181" x2="47534" y2="84181"/>
                        <a14:foregroundMark x1="44395" y1="83898" x2="53363" y2="83898"/>
                        <a14:foregroundMark x1="52018" y1="83616" x2="58744" y2="8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5753709" y="12964097"/>
            <a:ext cx="269102" cy="4281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2" name="Picture 51" descr="A picture containing icon&#10;&#10;Description automatically generated">
            <a:extLst>
              <a:ext uri="{FF2B5EF4-FFF2-40B4-BE49-F238E27FC236}">
                <a16:creationId xmlns:a16="http://schemas.microsoft.com/office/drawing/2014/main" id="{8079F057-6F94-C53B-A9E9-BFC728C4FC9E}"/>
              </a:ext>
            </a:extLst>
          </p:cNvPr>
          <p:cNvPicPr>
            <a:picLocks noChangeAspect="1"/>
          </p:cNvPicPr>
          <p:nvPr/>
        </p:nvPicPr>
        <p:blipFill rotWithShape="1">
          <a:blip r:embed="rId51" cstate="hqprint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ackgroundRemoval t="5634" b="93803" l="8520" r="88341">
                        <a14:foregroundMark x1="36323" y1="19155" x2="36771" y2="31831"/>
                        <a14:foregroundMark x1="45740" y1="18310" x2="51121" y2="31831"/>
                        <a14:foregroundMark x1="40807" y1="6479" x2="40807" y2="6479"/>
                        <a14:foregroundMark x1="34529" y1="16338" x2="46188" y2="26479"/>
                        <a14:foregroundMark x1="46637" y1="13803" x2="52466" y2="27324"/>
                        <a14:foregroundMark x1="43498" y1="14648" x2="43498" y2="28451"/>
                        <a14:foregroundMark x1="39013" y1="21690" x2="39013" y2="41972"/>
                        <a14:foregroundMark x1="32735" y1="45070" x2="38117" y2="67324"/>
                        <a14:foregroundMark x1="52915" y1="34648" x2="57399" y2="62254"/>
                        <a14:foregroundMark x1="49776" y1="37746" x2="48430" y2="62254"/>
                        <a14:foregroundMark x1="39462" y1="47887" x2="44843" y2="63944"/>
                        <a14:foregroundMark x1="36771" y1="19155" x2="52018" y2="21972"/>
                        <a14:foregroundMark x1="43946" y1="11549" x2="51570" y2="15493"/>
                        <a14:foregroundMark x1="35426" y1="83944" x2="44843" y2="85634"/>
                        <a14:foregroundMark x1="37668" y1="89296" x2="53363" y2="91268"/>
                        <a14:foregroundMark x1="48879" y1="87606" x2="55605" y2="91268"/>
                        <a14:foregroundMark x1="43049" y1="93803" x2="43049" y2="93803"/>
                      </a14:backgroundRemoval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184345" y="6024894"/>
            <a:ext cx="235008" cy="37393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5" name="Picture 64" descr="A picture containing icon&#10;&#10;Description automatically generated">
            <a:extLst>
              <a:ext uri="{FF2B5EF4-FFF2-40B4-BE49-F238E27FC236}">
                <a16:creationId xmlns:a16="http://schemas.microsoft.com/office/drawing/2014/main" id="{3418C0A5-6E4D-0CB4-D628-970B8AB09F48}"/>
              </a:ext>
            </a:extLst>
          </p:cNvPr>
          <p:cNvPicPr>
            <a:picLocks noChangeAspect="1"/>
          </p:cNvPicPr>
          <p:nvPr/>
        </p:nvPicPr>
        <p:blipFill rotWithShape="1">
          <a:blip r:embed="rId53" cstate="hqprint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ackgroundRemoval t="8475" b="92938" l="8333" r="89815">
                        <a14:foregroundMark x1="37963" y1="20339" x2="39815" y2="27684"/>
                        <a14:foregroundMark x1="49537" y1="16102" x2="50926" y2="26554"/>
                        <a14:foregroundMark x1="26389" y1="9887" x2="71759" y2="12712"/>
                        <a14:foregroundMark x1="43519" y1="8475" x2="60648" y2="81921"/>
                        <a14:foregroundMark x1="60648" y1="81921" x2="28704" y2="89831"/>
                        <a14:foregroundMark x1="37500" y1="32486" x2="38889" y2="41808"/>
                        <a14:foregroundMark x1="36574" y1="49435" x2="37963" y2="63842"/>
                        <a14:foregroundMark x1="50000" y1="47175" x2="49074" y2="73164"/>
                        <a14:foregroundMark x1="33333" y1="88701" x2="48148" y2="89831"/>
                        <a14:foregroundMark x1="61111" y1="92373" x2="61111" y2="92373"/>
                        <a14:foregroundMark x1="52315" y1="93220" x2="52315" y2="932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17808" y="3757086"/>
            <a:ext cx="254718" cy="4170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6" name="Picture 6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2584921-DABB-DACD-B068-C185C9F9913E}"/>
              </a:ext>
            </a:extLst>
          </p:cNvPr>
          <p:cNvPicPr>
            <a:picLocks noChangeAspect="1"/>
          </p:cNvPicPr>
          <p:nvPr/>
        </p:nvPicPr>
        <p:blipFill rotWithShape="1">
          <a:blip r:embed="rId55" cstate="hqprint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ackgroundRemoval t="3169" b="96303" l="9827" r="89595">
                        <a14:foregroundMark x1="52601" y1="84683" x2="57803" y2="88732"/>
                        <a14:foregroundMark x1="30636" y1="81162" x2="34682" y2="91549"/>
                        <a14:foregroundMark x1="26012" y1="92958" x2="54913" y2="95246"/>
                        <a14:foregroundMark x1="38728" y1="19894" x2="43353" y2="27113"/>
                        <a14:foregroundMark x1="50867" y1="10563" x2="50867" y2="19718"/>
                        <a14:foregroundMark x1="39884" y1="8099" x2="72832" y2="8627"/>
                        <a14:foregroundMark x1="52601" y1="4049" x2="60694" y2="11796"/>
                        <a14:foregroundMark x1="23699" y1="3873" x2="23699" y2="3873"/>
                        <a14:foregroundMark x1="22543" y1="3697" x2="22543" y2="3697"/>
                        <a14:foregroundMark x1="25434" y1="25000" x2="25434" y2="25000"/>
                        <a14:foregroundMark x1="19653" y1="24824" x2="19653" y2="24824"/>
                        <a14:foregroundMark x1="19653" y1="24824" x2="19653" y2="26585"/>
                        <a14:foregroundMark x1="20809" y1="19718" x2="23121" y2="25528"/>
                        <a14:foregroundMark x1="88439" y1="12852" x2="88439" y2="12852"/>
                        <a14:foregroundMark x1="88439" y1="17958" x2="88439" y2="17958"/>
                        <a14:foregroundMark x1="35838" y1="95951" x2="56069" y2="95070"/>
                        <a14:foregroundMark x1="49133" y1="95599" x2="75723" y2="95423"/>
                        <a14:foregroundMark x1="70520" y1="94894" x2="78613" y2="95599"/>
                        <a14:foregroundMark x1="65896" y1="96127" x2="76301" y2="96479"/>
                        <a14:foregroundMark x1="76879" y1="32218" x2="82659" y2="35211"/>
                      </a14:backgroundRemoval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3438479" y="3866879"/>
            <a:ext cx="268288" cy="8847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3" name="Picture 8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405FF6EE-329B-2B15-F828-AA9A3CF9AB10}"/>
              </a:ext>
            </a:extLst>
          </p:cNvPr>
          <p:cNvPicPr>
            <a:picLocks noChangeAspect="1"/>
          </p:cNvPicPr>
          <p:nvPr/>
        </p:nvPicPr>
        <p:blipFill rotWithShape="1">
          <a:blip r:embed="rId57" cstate="hqprint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ackgroundRemoval t="8333" b="88690" l="9459" r="91892">
                        <a14:foregroundMark x1="28378" y1="41071" x2="58919" y2="43452"/>
                        <a14:foregroundMark x1="41622" y1="48214" x2="47568" y2="64286"/>
                        <a14:foregroundMark x1="32703" y1="51190" x2="38919" y2="67262"/>
                        <a14:foregroundMark x1="31081" y1="22619" x2="40811" y2="35119"/>
                        <a14:foregroundMark x1="16216" y1="31548" x2="18649" y2="52381"/>
                        <a14:foregroundMark x1="15135" y1="22024" x2="20811" y2="61905"/>
                        <a14:foregroundMark x1="17027" y1="63095" x2="18108" y2="68452"/>
                        <a14:foregroundMark x1="53784" y1="33929" x2="58378" y2="50000"/>
                        <a14:foregroundMark x1="59730" y1="20833" x2="67568" y2="21429"/>
                        <a14:foregroundMark x1="61351" y1="14286" x2="65405" y2="12500"/>
                        <a14:foregroundMark x1="53784" y1="19643" x2="61622" y2="38690"/>
                        <a14:foregroundMark x1="54595" y1="51190" x2="56216" y2="58333"/>
                        <a14:foregroundMark x1="61622" y1="76190" x2="66757" y2="80357"/>
                        <a14:foregroundMark x1="90811" y1="27976" x2="92432" y2="41071"/>
                        <a14:foregroundMark x1="64324" y1="14286" x2="64324" y2="14286"/>
                        <a14:foregroundMark x1="16486" y1="27381" x2="20000" y2="33929"/>
                        <a14:foregroundMark x1="51081" y1="54762" x2="58919" y2="60119"/>
                        <a14:foregroundMark x1="43243" y1="29762" x2="56486" y2="35119"/>
                        <a14:foregroundMark x1="9459" y1="37500" x2="9459" y2="37500"/>
                      </a14:backgroundRemoval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8734757" y="9571659"/>
            <a:ext cx="476885" cy="2171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4" name="Picture 83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313DE2E4-D1D5-9EA6-CF17-C5F6B31B4619}"/>
              </a:ext>
            </a:extLst>
          </p:cNvPr>
          <p:cNvPicPr>
            <a:picLocks noChangeAspect="1"/>
          </p:cNvPicPr>
          <p:nvPr/>
        </p:nvPicPr>
        <p:blipFill rotWithShape="1">
          <a:blip r:embed="rId59" cstate="hqprint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ackgroundRemoval t="8837" b="89767" l="5134" r="91443">
                        <a14:foregroundMark x1="49389" y1="24186" x2="57946" y2="28837"/>
                        <a14:foregroundMark x1="50367" y1="20465" x2="57213" y2="22791"/>
                        <a14:foregroundMark x1="53545" y1="14419" x2="65281" y2="20000"/>
                        <a14:foregroundMark x1="61614" y1="15814" x2="82152" y2="29302"/>
                        <a14:foregroundMark x1="81174" y1="33023" x2="88998" y2="58140"/>
                        <a14:foregroundMark x1="86553" y1="36744" x2="86797" y2="66047"/>
                        <a14:foregroundMark x1="85086" y1="32093" x2="85575" y2="65581"/>
                        <a14:foregroundMark x1="83374" y1="26512" x2="81907" y2="65581"/>
                        <a14:foregroundMark x1="74083" y1="32093" x2="63325" y2="73023"/>
                        <a14:foregroundMark x1="58435" y1="22791" x2="50367" y2="66512"/>
                        <a14:foregroundMark x1="41320" y1="60930" x2="59658" y2="75814"/>
                        <a14:foregroundMark x1="26161" y1="77674" x2="43032" y2="79070"/>
                        <a14:foregroundMark x1="19071" y1="79070" x2="62836" y2="86512"/>
                        <a14:foregroundMark x1="7090" y1="78605" x2="24205" y2="87907"/>
                        <a14:foregroundMark x1="5134" y1="57674" x2="9046" y2="74884"/>
                        <a14:foregroundMark x1="10024" y1="49302" x2="10758" y2="83256"/>
                        <a14:foregroundMark x1="11491" y1="29302" x2="13203" y2="59535"/>
                        <a14:foregroundMark x1="10269" y1="18605" x2="10269" y2="41860"/>
                        <a14:foregroundMark x1="25183" y1="18605" x2="30807" y2="28837"/>
                        <a14:foregroundMark x1="30807" y1="30698" x2="54279" y2="54419"/>
                        <a14:foregroundMark x1="41320" y1="31628" x2="59658" y2="41395"/>
                        <a14:foregroundMark x1="75061" y1="17674" x2="81663" y2="21860"/>
                        <a14:foregroundMark x1="78729" y1="16279" x2="89731" y2="23256"/>
                        <a14:foregroundMark x1="85575" y1="12558" x2="86553" y2="22791"/>
                        <a14:foregroundMark x1="81907" y1="17209" x2="84841" y2="23721"/>
                        <a14:foregroundMark x1="88998" y1="39535" x2="90709" y2="52093"/>
                        <a14:foregroundMark x1="91443" y1="45581" x2="91443" y2="60000"/>
                        <a14:foregroundMark x1="66504" y1="24651" x2="67971" y2="49767"/>
                        <a14:foregroundMark x1="66504" y1="72558" x2="80196" y2="73488"/>
                        <a14:foregroundMark x1="77995" y1="74419" x2="83374" y2="73488"/>
                        <a14:foregroundMark x1="90709" y1="35349" x2="91687" y2="41395"/>
                        <a14:foregroundMark x1="69927" y1="9767" x2="75061" y2="11163"/>
                        <a14:foregroundMark x1="78240" y1="12093" x2="81663" y2="16279"/>
                        <a14:foregroundMark x1="80440" y1="11628" x2="83130" y2="12558"/>
                        <a14:foregroundMark x1="74817" y1="12093" x2="79707" y2="12093"/>
                        <a14:foregroundMark x1="65037" y1="80930" x2="72616" y2="80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9088327" y="5135677"/>
            <a:ext cx="401758" cy="21078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5" name="Picture 8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B9BDD7F-F2FD-352B-AEA1-EFE613651B7A}"/>
              </a:ext>
            </a:extLst>
          </p:cNvPr>
          <p:cNvPicPr>
            <a:picLocks noChangeAspect="1"/>
          </p:cNvPicPr>
          <p:nvPr/>
        </p:nvPicPr>
        <p:blipFill rotWithShape="1">
          <a:blip r:embed="rId61" cstate="hq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ackgroundRemoval t="9728" b="89105" l="7287" r="92868">
                        <a14:foregroundMark x1="7597" y1="24125" x2="10233" y2="43580"/>
                        <a14:foregroundMark x1="91473" y1="31907" x2="91473" y2="49027"/>
                        <a14:foregroundMark x1="90388" y1="24125" x2="91008" y2="33074"/>
                        <a14:foregroundMark x1="84496" y1="18288" x2="56899" y2="20623"/>
                        <a14:foregroundMark x1="83256" y1="84047" x2="60465" y2="80545"/>
                        <a14:foregroundMark x1="60310" y1="82490" x2="60310" y2="82490"/>
                        <a14:foregroundMark x1="63256" y1="82101" x2="61240" y2="80934"/>
                        <a14:foregroundMark x1="60310" y1="19066" x2="58760" y2="18677"/>
                        <a14:foregroundMark x1="92868" y1="9728" x2="92868" y2="9728"/>
                        <a14:foregroundMark x1="92868" y1="89883" x2="92868" y2="89883"/>
                        <a14:foregroundMark x1="92558" y1="49027" x2="93023" y2="5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9455" y="14916287"/>
            <a:ext cx="829876" cy="33006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6" name="Picture 8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DBD1ED44-6DDF-B59F-8F94-57DB22441CE0}"/>
              </a:ext>
            </a:extLst>
          </p:cNvPr>
          <p:cNvPicPr>
            <a:picLocks noChangeAspect="1"/>
          </p:cNvPicPr>
          <p:nvPr/>
        </p:nvPicPr>
        <p:blipFill rotWithShape="1">
          <a:blip r:embed="rId63" cstate="hqprint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ackgroundRemoval t="8290" b="90155" l="3769" r="91796">
                        <a14:foregroundMark x1="4213" y1="48187" x2="7761" y2="58031"/>
                        <a14:foregroundMark x1="90687" y1="39378" x2="91796" y2="45596"/>
                        <a14:foregroundMark x1="80931" y1="10881" x2="80931" y2="10881"/>
                        <a14:foregroundMark x1="80488" y1="90674" x2="80488" y2="90674"/>
                        <a14:foregroundMark x1="82927" y1="13990" x2="82927" y2="139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744913" y="8567737"/>
            <a:ext cx="825681" cy="35242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7" name="Picture 86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E4419550-67A7-6B26-4D1A-AFACD6B80655}"/>
              </a:ext>
            </a:extLst>
          </p:cNvPr>
          <p:cNvPicPr>
            <a:picLocks noChangeAspect="1"/>
          </p:cNvPicPr>
          <p:nvPr/>
        </p:nvPicPr>
        <p:blipFill rotWithShape="1">
          <a:blip r:embed="rId65" cstate="hqprint">
            <a:extLst>
              <a:ext uri="{BEBA8EAE-BF5A-486C-A8C5-ECC9F3942E4B}">
                <a14:imgProps xmlns:a14="http://schemas.microsoft.com/office/drawing/2010/main">
                  <a14:imgLayer r:embed="rId66">
                    <a14:imgEffect>
                      <a14:backgroundRemoval t="2478" b="95627" l="6842" r="87368">
                        <a14:foregroundMark x1="23158" y1="10933" x2="42105" y2="15015"/>
                        <a14:foregroundMark x1="38947" y1="93440" x2="78947" y2="95627"/>
                        <a14:foregroundMark x1="26842" y1="7872" x2="37895" y2="7143"/>
                        <a14:foregroundMark x1="21053" y1="6851" x2="26842" y2="6706"/>
                        <a14:foregroundMark x1="80526" y1="2770" x2="80526" y2="2770"/>
                        <a14:foregroundMark x1="14737" y1="2624" x2="14737" y2="2624"/>
                        <a14:foregroundMark x1="6842" y1="4956" x2="6842" y2="4956"/>
                        <a14:foregroundMark x1="87368" y1="5831" x2="87368" y2="58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778140" y="1278740"/>
            <a:ext cx="278463" cy="10013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" name="Picture 2" descr="career Icon 985958">
            <a:extLst>
              <a:ext uri="{FF2B5EF4-FFF2-40B4-BE49-F238E27FC236}">
                <a16:creationId xmlns:a16="http://schemas.microsoft.com/office/drawing/2014/main" id="{8EC2F303-9450-BCAD-5997-0065BBF90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169" y="14202737"/>
            <a:ext cx="625802" cy="62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Self esteem Icon 561854">
            <a:extLst>
              <a:ext uri="{FF2B5EF4-FFF2-40B4-BE49-F238E27FC236}">
                <a16:creationId xmlns:a16="http://schemas.microsoft.com/office/drawing/2014/main" id="{93D70657-1223-F39E-518A-4F6B58C27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765" y="13412248"/>
            <a:ext cx="704508" cy="704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8" descr="protecting brain Icon 2022290">
            <a:extLst>
              <a:ext uri="{FF2B5EF4-FFF2-40B4-BE49-F238E27FC236}">
                <a16:creationId xmlns:a16="http://schemas.microsoft.com/office/drawing/2014/main" id="{62F4AF46-A62D-1C46-5FA8-A87C8C70D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128" y="11871743"/>
            <a:ext cx="732592" cy="73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0" descr="Health Icon 2339047">
            <a:extLst>
              <a:ext uri="{FF2B5EF4-FFF2-40B4-BE49-F238E27FC236}">
                <a16:creationId xmlns:a16="http://schemas.microsoft.com/office/drawing/2014/main" id="{D0F5D104-490E-A20A-6116-D3D3CBE771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887" y="11139151"/>
            <a:ext cx="732592" cy="73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2" descr="Love Icon 2162378">
            <a:extLst>
              <a:ext uri="{FF2B5EF4-FFF2-40B4-BE49-F238E27FC236}">
                <a16:creationId xmlns:a16="http://schemas.microsoft.com/office/drawing/2014/main" id="{FBDDCFE6-E2F2-18D0-6438-9495700AF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625" y="9681089"/>
            <a:ext cx="741380" cy="741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18" descr="contraceptive pills Icon 2973708">
            <a:extLst>
              <a:ext uri="{FF2B5EF4-FFF2-40B4-BE49-F238E27FC236}">
                <a16:creationId xmlns:a16="http://schemas.microsoft.com/office/drawing/2014/main" id="{F4E7F6CC-AB89-DD79-36BA-18763D265D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586" y="8966407"/>
            <a:ext cx="625802" cy="62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Rectangle: Rounded Corners 1026">
            <a:extLst>
              <a:ext uri="{FF2B5EF4-FFF2-40B4-BE49-F238E27FC236}">
                <a16:creationId xmlns:a16="http://schemas.microsoft.com/office/drawing/2014/main" id="{6C5D21CE-08CA-AEF0-0C4B-42245DB8765E}"/>
              </a:ext>
            </a:extLst>
          </p:cNvPr>
          <p:cNvSpPr/>
          <p:nvPr/>
        </p:nvSpPr>
        <p:spPr>
          <a:xfrm>
            <a:off x="5195070" y="7949423"/>
            <a:ext cx="1342232" cy="164306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GANGS</a:t>
            </a:r>
          </a:p>
        </p:txBody>
      </p:sp>
      <p:pic>
        <p:nvPicPr>
          <p:cNvPr id="55" name="Picture 8" descr="Drug Icon 2653984">
            <a:extLst>
              <a:ext uri="{FF2B5EF4-FFF2-40B4-BE49-F238E27FC236}">
                <a16:creationId xmlns:a16="http://schemas.microsoft.com/office/drawing/2014/main" id="{C60DE75D-2EB1-2E9D-3822-068B1A417C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294" y="7479214"/>
            <a:ext cx="625802" cy="62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E37B23C9-A0C2-57CB-1F3E-78A887553917}"/>
              </a:ext>
            </a:extLst>
          </p:cNvPr>
          <p:cNvSpPr txBox="1"/>
          <p:nvPr/>
        </p:nvSpPr>
        <p:spPr>
          <a:xfrm>
            <a:off x="1795955" y="15776512"/>
            <a:ext cx="3750843" cy="1600438"/>
          </a:xfrm>
          <a:prstGeom prst="rect">
            <a:avLst/>
          </a:prstGeom>
          <a:solidFill>
            <a:schemeClr val="tx1"/>
          </a:solidFill>
          <a:ln w="38100">
            <a:solidFill>
              <a:srgbClr val="C4E4D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SPIRAL THEMATIC APPROACH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00B0F0"/>
                </a:solidFill>
              </a:rPr>
              <a:t>Equality, Diversity &amp; British Values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447677"/>
                </a:solidFill>
              </a:rPr>
              <a:t>Personal Safety &amp; Digital Awareness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00"/>
                </a:solidFill>
              </a:rPr>
              <a:t>Relationships and Sex Education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C000"/>
                </a:solidFill>
              </a:rPr>
              <a:t>Modern Dangers: Online and Offline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FF"/>
                </a:solidFill>
              </a:rPr>
              <a:t>Healthy Bodies &amp; Emotional Wellbeing </a:t>
            </a:r>
          </a:p>
          <a:p>
            <a:pPr marL="342900" indent="-342900">
              <a:buFont typeface="+mj-lt"/>
              <a:buAutoNum type="arabicParenR"/>
            </a:pPr>
            <a:endParaRPr lang="en-US" sz="1400" b="1" dirty="0">
              <a:solidFill>
                <a:srgbClr val="FF00FF"/>
              </a:solidFill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5A3C2B10-3C5E-9018-52E3-BB55657C8908}"/>
              </a:ext>
            </a:extLst>
          </p:cNvPr>
          <p:cNvSpPr txBox="1">
            <a:spLocks/>
          </p:cNvSpPr>
          <p:nvPr/>
        </p:nvSpPr>
        <p:spPr>
          <a:xfrm>
            <a:off x="457200" y="15814669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RSE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9" name="Subtitle 2">
            <a:extLst>
              <a:ext uri="{FF2B5EF4-FFF2-40B4-BE49-F238E27FC236}">
                <a16:creationId xmlns:a16="http://schemas.microsoft.com/office/drawing/2014/main" id="{BB18B122-5837-5A0E-F3BC-FF03BF0947F5}"/>
              </a:ext>
            </a:extLst>
          </p:cNvPr>
          <p:cNvSpPr txBox="1">
            <a:spLocks/>
          </p:cNvSpPr>
          <p:nvPr/>
        </p:nvSpPr>
        <p:spPr>
          <a:xfrm>
            <a:off x="457200" y="16817670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HEALTH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36D679A9-674E-7AF9-A18E-57E3B44C29D5}"/>
              </a:ext>
            </a:extLst>
          </p:cNvPr>
          <p:cNvSpPr txBox="1"/>
          <p:nvPr/>
        </p:nvSpPr>
        <p:spPr>
          <a:xfrm>
            <a:off x="6630912" y="16402015"/>
            <a:ext cx="17462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500" b="1" u="sng" dirty="0"/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Themed Projects,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Confidence Checkers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End of Unit Quizzes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AFL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Work Booklets </a:t>
            </a:r>
          </a:p>
        </p:txBody>
      </p:sp>
      <p:sp>
        <p:nvSpPr>
          <p:cNvPr id="101" name="Isosceles Triangle 11">
            <a:extLst>
              <a:ext uri="{FF2B5EF4-FFF2-40B4-BE49-F238E27FC236}">
                <a16:creationId xmlns:a16="http://schemas.microsoft.com/office/drawing/2014/main" id="{927F5112-BB2B-D4C5-944A-0820FD60B5F1}"/>
              </a:ext>
            </a:extLst>
          </p:cNvPr>
          <p:cNvSpPr/>
          <p:nvPr/>
        </p:nvSpPr>
        <p:spPr>
          <a:xfrm rot="16200000">
            <a:off x="8185233" y="16626847"/>
            <a:ext cx="692238" cy="595635"/>
          </a:xfrm>
          <a:custGeom>
            <a:avLst/>
            <a:gdLst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88464" h="1729740">
                <a:moveTo>
                  <a:pt x="1094232" y="0"/>
                </a:moveTo>
                <a:lnTo>
                  <a:pt x="1563624" y="346710"/>
                </a:lnTo>
                <a:lnTo>
                  <a:pt x="1360696" y="346710"/>
                </a:lnTo>
                <a:cubicBezTo>
                  <a:pt x="1509457" y="785572"/>
                  <a:pt x="1987237" y="1031884"/>
                  <a:pt x="2188464" y="1148334"/>
                </a:cubicBezTo>
                <a:lnTo>
                  <a:pt x="2017776" y="1245870"/>
                </a:lnTo>
                <a:lnTo>
                  <a:pt x="2042160" y="1431798"/>
                </a:lnTo>
                <a:cubicBezTo>
                  <a:pt x="1722019" y="1280162"/>
                  <a:pt x="1479893" y="1073712"/>
                  <a:pt x="1262634" y="853424"/>
                </a:cubicBezTo>
                <a:lnTo>
                  <a:pt x="1262634" y="1718310"/>
                </a:lnTo>
                <a:lnTo>
                  <a:pt x="1094994" y="1615440"/>
                </a:lnTo>
                <a:lnTo>
                  <a:pt x="927354" y="1729740"/>
                </a:lnTo>
                <a:lnTo>
                  <a:pt x="927354" y="851169"/>
                </a:lnTo>
                <a:lnTo>
                  <a:pt x="926592" y="852678"/>
                </a:lnTo>
                <a:cubicBezTo>
                  <a:pt x="709168" y="1073150"/>
                  <a:pt x="484515" y="1267374"/>
                  <a:pt x="146304" y="1431798"/>
                </a:cubicBezTo>
                <a:lnTo>
                  <a:pt x="170688" y="1245870"/>
                </a:lnTo>
                <a:lnTo>
                  <a:pt x="0" y="1148334"/>
                </a:lnTo>
                <a:cubicBezTo>
                  <a:pt x="196164" y="1024289"/>
                  <a:pt x="679008" y="785572"/>
                  <a:pt x="827768" y="346710"/>
                </a:cubicBezTo>
                <a:lnTo>
                  <a:pt x="624840" y="346710"/>
                </a:lnTo>
                <a:lnTo>
                  <a:pt x="1094232" y="0"/>
                </a:lnTo>
                <a:close/>
              </a:path>
            </a:pathLst>
          </a:custGeom>
          <a:gradFill flip="none" rotWithShape="1">
            <a:gsLst>
              <a:gs pos="0">
                <a:srgbClr val="7CD54F"/>
              </a:gs>
              <a:gs pos="100000">
                <a:srgbClr val="0A6C0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" name="Picture 6">
            <a:extLst>
              <a:ext uri="{FF2B5EF4-FFF2-40B4-BE49-F238E27FC236}">
                <a16:creationId xmlns:a16="http://schemas.microsoft.com/office/drawing/2014/main" id="{53BCD66B-0F85-9875-CF9A-5675266F2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18377" y="14553033"/>
            <a:ext cx="454620" cy="138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5" name="TextBox 104">
            <a:extLst>
              <a:ext uri="{FF2B5EF4-FFF2-40B4-BE49-F238E27FC236}">
                <a16:creationId xmlns:a16="http://schemas.microsoft.com/office/drawing/2014/main" id="{D89CE58F-CBCA-1673-41AD-378C725DA965}"/>
              </a:ext>
            </a:extLst>
          </p:cNvPr>
          <p:cNvSpPr txBox="1"/>
          <p:nvPr/>
        </p:nvSpPr>
        <p:spPr>
          <a:xfrm>
            <a:off x="3401559" y="13517693"/>
            <a:ext cx="11370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700" b="1" dirty="0">
                <a:solidFill>
                  <a:schemeClr val="tx1"/>
                </a:solidFill>
              </a:rPr>
              <a:t>HEALTH</a:t>
            </a:r>
          </a:p>
          <a:p>
            <a:pPr algn="ctr"/>
            <a:r>
              <a:rPr lang="en-GB" sz="700" b="1" dirty="0">
                <a:solidFill>
                  <a:schemeClr val="tx1"/>
                </a:solidFill>
              </a:rPr>
              <a:t>&amp; </a:t>
            </a:r>
          </a:p>
          <a:p>
            <a:pPr algn="ctr"/>
            <a:r>
              <a:rPr lang="en-GB" sz="700" b="1" dirty="0">
                <a:solidFill>
                  <a:schemeClr val="tx1"/>
                </a:solidFill>
              </a:rPr>
              <a:t>RSE</a:t>
            </a:r>
            <a:endParaRPr lang="en-US" sz="700" dirty="0"/>
          </a:p>
        </p:txBody>
      </p:sp>
      <p:pic>
        <p:nvPicPr>
          <p:cNvPr id="106" name="Picture 4" descr="Community Icon 2199766">
            <a:extLst>
              <a:ext uri="{FF2B5EF4-FFF2-40B4-BE49-F238E27FC236}">
                <a16:creationId xmlns:a16="http://schemas.microsoft.com/office/drawing/2014/main" id="{242D476C-A83D-1334-6C3D-2F37CF464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4640" y="4712191"/>
            <a:ext cx="578486" cy="578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" name="TextBox 107">
            <a:extLst>
              <a:ext uri="{FF2B5EF4-FFF2-40B4-BE49-F238E27FC236}">
                <a16:creationId xmlns:a16="http://schemas.microsoft.com/office/drawing/2014/main" id="{FD0E5678-2DE4-1CBC-C6A3-A03DBFEE7917}"/>
              </a:ext>
            </a:extLst>
          </p:cNvPr>
          <p:cNvSpPr txBox="1"/>
          <p:nvPr/>
        </p:nvSpPr>
        <p:spPr>
          <a:xfrm>
            <a:off x="1354090" y="2386488"/>
            <a:ext cx="2841272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>
              <a:ea typeface="Calibri"/>
              <a:cs typeface="Calibri"/>
            </a:endParaRPr>
          </a:p>
          <a:p>
            <a:pPr algn="ctr"/>
            <a:r>
              <a:rPr lang="en-US" sz="1200"/>
              <a:t>Multicultural Britain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Breaking Down Stereotypes</a:t>
            </a:r>
          </a:p>
          <a:p>
            <a:pPr algn="ctr"/>
            <a:r>
              <a:rPr lang="en-US" sz="1200" dirty="0"/>
              <a:t>Learning Disabilities</a:t>
            </a:r>
          </a:p>
          <a:p>
            <a:pPr algn="ctr"/>
            <a:r>
              <a:rPr lang="en-US" sz="1200" dirty="0"/>
              <a:t>Prejudice and Discrimination</a:t>
            </a:r>
          </a:p>
          <a:p>
            <a:pPr algn="ctr"/>
            <a:r>
              <a:rPr lang="en-US" sz="1200" dirty="0"/>
              <a:t>Challenging Islamophobia</a:t>
            </a:r>
          </a:p>
        </p:txBody>
      </p:sp>
      <p:pic>
        <p:nvPicPr>
          <p:cNvPr id="109" name="Picture 32" descr="equality Icon 27531">
            <a:extLst>
              <a:ext uri="{FF2B5EF4-FFF2-40B4-BE49-F238E27FC236}">
                <a16:creationId xmlns:a16="http://schemas.microsoft.com/office/drawing/2014/main" id="{49D1FF33-9FD0-F86C-2ED1-FF3BAC257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68136" y="2946027"/>
            <a:ext cx="630257" cy="63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" name="Picture 40" descr="Religion Icon 1307794">
            <a:extLst>
              <a:ext uri="{FF2B5EF4-FFF2-40B4-BE49-F238E27FC236}">
                <a16:creationId xmlns:a16="http://schemas.microsoft.com/office/drawing/2014/main" id="{B538671D-16E4-094D-2AAF-0D1860178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7069" y="2302173"/>
            <a:ext cx="630257" cy="63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8" descr="psychology Icon 1613682">
            <a:extLst>
              <a:ext uri="{FF2B5EF4-FFF2-40B4-BE49-F238E27FC236}">
                <a16:creationId xmlns:a16="http://schemas.microsoft.com/office/drawing/2014/main" id="{34F54754-1E70-38E3-AAE3-AAC58A26FE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930" y="5418809"/>
            <a:ext cx="552305" cy="55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" name="Picture 209">
            <a:extLst>
              <a:ext uri="{FF2B5EF4-FFF2-40B4-BE49-F238E27FC236}">
                <a16:creationId xmlns:a16="http://schemas.microsoft.com/office/drawing/2014/main" id="{B76AD4BE-95AF-4C36-A3E9-C2E2A112B6CD}"/>
              </a:ext>
            </a:extLst>
          </p:cNvPr>
          <p:cNvPicPr>
            <a:picLocks noChangeAspect="1"/>
          </p:cNvPicPr>
          <p:nvPr/>
        </p:nvPicPr>
        <p:blipFill>
          <a:blip r:embed="rId78"/>
          <a:stretch>
            <a:fillRect/>
          </a:stretch>
        </p:blipFill>
        <p:spPr>
          <a:xfrm>
            <a:off x="8270545" y="452127"/>
            <a:ext cx="1411730" cy="482822"/>
          </a:xfrm>
          <a:prstGeom prst="rect">
            <a:avLst/>
          </a:prstGeom>
        </p:spPr>
      </p:pic>
      <p:pic>
        <p:nvPicPr>
          <p:cNvPr id="211" name="Picture 210">
            <a:extLst>
              <a:ext uri="{FF2B5EF4-FFF2-40B4-BE49-F238E27FC236}">
                <a16:creationId xmlns:a16="http://schemas.microsoft.com/office/drawing/2014/main" id="{6DEE5B4E-E125-4CDA-AD2A-9F97CB852E64}"/>
              </a:ext>
            </a:extLst>
          </p:cNvPr>
          <p:cNvPicPr>
            <a:picLocks noChangeAspect="1"/>
          </p:cNvPicPr>
          <p:nvPr/>
        </p:nvPicPr>
        <p:blipFill>
          <a:blip r:embed="rId78"/>
          <a:stretch>
            <a:fillRect/>
          </a:stretch>
        </p:blipFill>
        <p:spPr>
          <a:xfrm>
            <a:off x="112342" y="427262"/>
            <a:ext cx="1411730" cy="48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6038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F8AC6C-1408-4104-7603-5A8B2CB588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Picture 102" descr="Diagram&#10;&#10;Description automatically generated">
            <a:extLst>
              <a:ext uri="{FF2B5EF4-FFF2-40B4-BE49-F238E27FC236}">
                <a16:creationId xmlns:a16="http://schemas.microsoft.com/office/drawing/2014/main" id="{C2539D18-9E1F-44C5-DBA1-AAFCA4DCC8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3758" y="13396450"/>
            <a:ext cx="823621" cy="819150"/>
          </a:xfrm>
          <a:prstGeom prst="rect">
            <a:avLst/>
          </a:prstGeom>
        </p:spPr>
      </p:pic>
      <p:pic>
        <p:nvPicPr>
          <p:cNvPr id="53" name="Picture 52" descr="Diagram&#10;&#10;Description automatically generated">
            <a:extLst>
              <a:ext uri="{FF2B5EF4-FFF2-40B4-BE49-F238E27FC236}">
                <a16:creationId xmlns:a16="http://schemas.microsoft.com/office/drawing/2014/main" id="{3D19150F-2156-4B0C-B123-A964C6F015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7848009"/>
            <a:ext cx="1466850" cy="373062"/>
          </a:xfrm>
          <a:prstGeom prst="rect">
            <a:avLst/>
          </a:prstGeom>
        </p:spPr>
      </p:pic>
      <p:sp>
        <p:nvSpPr>
          <p:cNvPr id="290" name="Rounded Rectangle 9">
            <a:extLst>
              <a:ext uri="{FF2B5EF4-FFF2-40B4-BE49-F238E27FC236}">
                <a16:creationId xmlns:a16="http://schemas.microsoft.com/office/drawing/2014/main" id="{031874D6-997A-45E2-C8F0-19311A40B337}"/>
              </a:ext>
            </a:extLst>
          </p:cNvPr>
          <p:cNvSpPr/>
          <p:nvPr/>
        </p:nvSpPr>
        <p:spPr>
          <a:xfrm>
            <a:off x="275598" y="15697200"/>
            <a:ext cx="9166852" cy="1744799"/>
          </a:xfrm>
          <a:prstGeom prst="roundRect">
            <a:avLst>
              <a:gd name="adj" fmla="val 11863"/>
            </a:avLst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222" name="Picture 221" descr="Diagram&#10;&#10;Description automatically generated">
            <a:extLst>
              <a:ext uri="{FF2B5EF4-FFF2-40B4-BE49-F238E27FC236}">
                <a16:creationId xmlns:a16="http://schemas.microsoft.com/office/drawing/2014/main" id="{E8C69225-E693-EB90-9BDD-81E39D6C1C1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96463"/>
            <a:ext cx="1274878" cy="703262"/>
          </a:xfrm>
          <a:prstGeom prst="rect">
            <a:avLst/>
          </a:prstGeom>
        </p:spPr>
      </p:pic>
      <p:pic>
        <p:nvPicPr>
          <p:cNvPr id="223" name="Picture 222" descr="Diagram&#10;&#10;Description automatically generated">
            <a:extLst>
              <a:ext uri="{FF2B5EF4-FFF2-40B4-BE49-F238E27FC236}">
                <a16:creationId xmlns:a16="http://schemas.microsoft.com/office/drawing/2014/main" id="{9D942A24-74E6-7B44-B350-0D251F965D2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82174"/>
            <a:ext cx="1274878" cy="352425"/>
          </a:xfrm>
          <a:prstGeom prst="rect">
            <a:avLst/>
          </a:prstGeom>
        </p:spPr>
      </p:pic>
      <p:sp>
        <p:nvSpPr>
          <p:cNvPr id="224" name="Rectangle: Rounded Corners 223">
            <a:extLst>
              <a:ext uri="{FF2B5EF4-FFF2-40B4-BE49-F238E27FC236}">
                <a16:creationId xmlns:a16="http://schemas.microsoft.com/office/drawing/2014/main" id="{F967F68C-68A2-766C-B530-D9C47FB9D960}"/>
              </a:ext>
            </a:extLst>
          </p:cNvPr>
          <p:cNvSpPr/>
          <p:nvPr/>
        </p:nvSpPr>
        <p:spPr>
          <a:xfrm>
            <a:off x="3388860" y="9870282"/>
            <a:ext cx="1150143" cy="164306"/>
          </a:xfrm>
          <a:prstGeom prst="roundRect">
            <a:avLst/>
          </a:prstGeom>
          <a:solidFill>
            <a:srgbClr val="FFB0A3"/>
          </a:solidFill>
          <a:ln>
            <a:solidFill>
              <a:schemeClr val="accent2">
                <a:shade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1082" name="Picture 1081" descr="Diagram&#10;&#10;Description automatically generated">
            <a:extLst>
              <a:ext uri="{FF2B5EF4-FFF2-40B4-BE49-F238E27FC236}">
                <a16:creationId xmlns:a16="http://schemas.microsoft.com/office/drawing/2014/main" id="{869EBE2E-B07C-56F5-813F-950673EC770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5348288"/>
            <a:ext cx="1274878" cy="703262"/>
          </a:xfrm>
          <a:prstGeom prst="rect">
            <a:avLst/>
          </a:prstGeom>
        </p:spPr>
      </p:pic>
      <p:pic>
        <p:nvPicPr>
          <p:cNvPr id="1083" name="Picture 1082" descr="Diagram&#10;&#10;Description automatically generated">
            <a:extLst>
              <a:ext uri="{FF2B5EF4-FFF2-40B4-BE49-F238E27FC236}">
                <a16:creationId xmlns:a16="http://schemas.microsoft.com/office/drawing/2014/main" id="{48E03D55-BC9C-5280-B6FA-73A9E01DED8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4649788"/>
            <a:ext cx="1274878" cy="703262"/>
          </a:xfrm>
          <a:prstGeom prst="rect">
            <a:avLst/>
          </a:prstGeom>
        </p:spPr>
      </p:pic>
      <p:pic>
        <p:nvPicPr>
          <p:cNvPr id="200" name="Picture 199" descr="Diagram&#10;&#10;Description automatically generated">
            <a:extLst>
              <a:ext uri="{FF2B5EF4-FFF2-40B4-BE49-F238E27FC236}">
                <a16:creationId xmlns:a16="http://schemas.microsoft.com/office/drawing/2014/main" id="{3BA50001-A3BB-DB61-BA9F-2CF4363F12F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5333999"/>
            <a:ext cx="1274878" cy="352425"/>
          </a:xfrm>
          <a:prstGeom prst="rect">
            <a:avLst/>
          </a:prstGeom>
        </p:spPr>
      </p:pic>
      <p:sp>
        <p:nvSpPr>
          <p:cNvPr id="161" name="Rounded Rectangle 9">
            <a:extLst>
              <a:ext uri="{FF2B5EF4-FFF2-40B4-BE49-F238E27FC236}">
                <a16:creationId xmlns:a16="http://schemas.microsoft.com/office/drawing/2014/main" id="{C8D90E0D-ABB3-5D1D-3BCC-FD889FAB4429}"/>
              </a:ext>
            </a:extLst>
          </p:cNvPr>
          <p:cNvSpPr/>
          <p:nvPr/>
        </p:nvSpPr>
        <p:spPr>
          <a:xfrm>
            <a:off x="275598" y="1206935"/>
            <a:ext cx="9166852" cy="34881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169AF652-2F07-333A-9DDC-B5A95E96D75D}"/>
              </a:ext>
            </a:extLst>
          </p:cNvPr>
          <p:cNvGrpSpPr/>
          <p:nvPr/>
        </p:nvGrpSpPr>
        <p:grpSpPr>
          <a:xfrm>
            <a:off x="8382000" y="2292668"/>
            <a:ext cx="1052512" cy="1551622"/>
            <a:chOff x="8210550" y="6731318"/>
            <a:chExt cx="1052512" cy="1551622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6F9B1DF9-70F7-E0D3-821D-3C3CE4FFE6B7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0" name="Picture 69" descr="Diagram&#10;&#10;Description automatically generated">
                <a:extLst>
                  <a:ext uri="{FF2B5EF4-FFF2-40B4-BE49-F238E27FC236}">
                    <a16:creationId xmlns:a16="http://schemas.microsoft.com/office/drawing/2014/main" id="{3B23EBFF-E46A-F79D-889C-B97D57E654C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1" name="Picture 70" descr="Diagram&#10;&#10;Description automatically generated">
                <a:extLst>
                  <a:ext uri="{FF2B5EF4-FFF2-40B4-BE49-F238E27FC236}">
                    <a16:creationId xmlns:a16="http://schemas.microsoft.com/office/drawing/2014/main" id="{0669E051-21FD-DC39-2291-1F01659BCDF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021A166A-19E8-5A4A-89CE-7C99738A5985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8</a:t>
              </a: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92407BA6-A645-B3E0-E983-93DFFADC7491}"/>
              </a:ext>
            </a:extLst>
          </p:cNvPr>
          <p:cNvSpPr txBox="1"/>
          <p:nvPr/>
        </p:nvSpPr>
        <p:spPr>
          <a:xfrm>
            <a:off x="8244841" y="1253817"/>
            <a:ext cx="122681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481C01F2-6EE9-FDB6-3F93-D7734C8CB423}"/>
              </a:ext>
            </a:extLst>
          </p:cNvPr>
          <p:cNvSpPr txBox="1"/>
          <p:nvPr/>
        </p:nvSpPr>
        <p:spPr>
          <a:xfrm>
            <a:off x="5643637" y="8929133"/>
            <a:ext cx="284127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Relationships and Sex Education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1200" dirty="0"/>
              <a:t>Healthy Respectful Relationships</a:t>
            </a:r>
            <a:endParaRPr lang="en-US" sz="1200" dirty="0">
              <a:ea typeface="Calibri"/>
              <a:cs typeface="Calibri"/>
            </a:endParaRPr>
          </a:p>
          <a:p>
            <a:pPr algn="ctr"/>
            <a:r>
              <a:rPr lang="en-US" sz="1200" dirty="0">
                <a:ea typeface="Calibri"/>
                <a:cs typeface="Calibri"/>
              </a:rPr>
              <a:t>What is Love?</a:t>
            </a:r>
          </a:p>
          <a:p>
            <a:pPr algn="ctr"/>
            <a:r>
              <a:rPr lang="en-US" sz="1200">
                <a:ea typeface="Calibri"/>
                <a:cs typeface="Calibri"/>
              </a:rPr>
              <a:t>Dealing with Conflict</a:t>
            </a:r>
            <a:endParaRPr lang="en-US" sz="1200"/>
          </a:p>
          <a:p>
            <a:pPr algn="ctr"/>
            <a:r>
              <a:rPr lang="en-US" sz="1200" dirty="0"/>
              <a:t>Introduction to Contraception</a:t>
            </a:r>
            <a:endParaRPr lang="en-US" sz="1200" dirty="0">
              <a:ea typeface="Calibri"/>
              <a:cs typeface="Calibri"/>
            </a:endParaRPr>
          </a:p>
          <a:p>
            <a:pPr algn="ctr"/>
            <a:r>
              <a:rPr lang="en-US" sz="1200" dirty="0"/>
              <a:t>Sexual Orientation</a:t>
            </a:r>
          </a:p>
          <a:p>
            <a:pPr algn="ctr"/>
            <a:endParaRPr lang="en-US" sz="12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70D337A-0120-6A6C-D267-944CB598A1D7}"/>
              </a:ext>
            </a:extLst>
          </p:cNvPr>
          <p:cNvSpPr txBox="1"/>
          <p:nvPr/>
        </p:nvSpPr>
        <p:spPr>
          <a:xfrm rot="10800000">
            <a:off x="8225155" y="8909232"/>
            <a:ext cx="332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4DD3FCD-092A-8C12-517D-35AA3680E8FB}"/>
              </a:ext>
            </a:extLst>
          </p:cNvPr>
          <p:cNvSpPr txBox="1"/>
          <p:nvPr/>
        </p:nvSpPr>
        <p:spPr>
          <a:xfrm>
            <a:off x="5533390" y="8952130"/>
            <a:ext cx="332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304" name="TextBox 303">
            <a:extLst>
              <a:ext uri="{FF2B5EF4-FFF2-40B4-BE49-F238E27FC236}">
                <a16:creationId xmlns:a16="http://schemas.microsoft.com/office/drawing/2014/main" id="{F72E55DF-1811-F283-0E26-476562AA83E5}"/>
              </a:ext>
            </a:extLst>
          </p:cNvPr>
          <p:cNvSpPr txBox="1"/>
          <p:nvPr/>
        </p:nvSpPr>
        <p:spPr>
          <a:xfrm>
            <a:off x="1407341" y="6790020"/>
            <a:ext cx="2841272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/>
          </a:p>
          <a:p>
            <a:pPr algn="ctr"/>
            <a:r>
              <a:rPr lang="en-US" sz="1200"/>
              <a:t>County Lines – Who is at Risk?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Cyberbullying</a:t>
            </a:r>
          </a:p>
          <a:p>
            <a:pPr algn="ctr"/>
            <a:r>
              <a:rPr lang="en-US" sz="1200" dirty="0"/>
              <a:t>Online Grooming</a:t>
            </a:r>
          </a:p>
          <a:p>
            <a:pPr algn="ctr"/>
            <a:r>
              <a:rPr lang="en-US" sz="1200" dirty="0"/>
              <a:t>Alcohol Safety</a:t>
            </a:r>
          </a:p>
          <a:p>
            <a:pPr algn="ctr"/>
            <a:r>
              <a:rPr lang="en-US" sz="1200" dirty="0"/>
              <a:t>Child Exploitation &amp; Online Protection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735E34-3B2B-3AEF-EF7B-D0DB3BE535F5}"/>
              </a:ext>
            </a:extLst>
          </p:cNvPr>
          <p:cNvSpPr txBox="1"/>
          <p:nvPr/>
        </p:nvSpPr>
        <p:spPr>
          <a:xfrm rot="10800000">
            <a:off x="4031615" y="677393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31A6222-C1A4-F63C-52F9-E57A29CE35A1}"/>
              </a:ext>
            </a:extLst>
          </p:cNvPr>
          <p:cNvSpPr txBox="1"/>
          <p:nvPr/>
        </p:nvSpPr>
        <p:spPr>
          <a:xfrm>
            <a:off x="1294130" y="6795123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id="{8C1C39D3-8DEF-A045-C82A-F205BBC1E6E4}"/>
              </a:ext>
            </a:extLst>
          </p:cNvPr>
          <p:cNvSpPr txBox="1"/>
          <p:nvPr/>
        </p:nvSpPr>
        <p:spPr>
          <a:xfrm>
            <a:off x="5622929" y="4555406"/>
            <a:ext cx="28412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Deepfakes</a:t>
            </a:r>
          </a:p>
          <a:p>
            <a:pPr algn="ctr"/>
            <a:r>
              <a:rPr lang="en-US" sz="1200" dirty="0"/>
              <a:t>Bullying &amp; Digital Media Literacy</a:t>
            </a:r>
          </a:p>
          <a:p>
            <a:pPr algn="ctr"/>
            <a:r>
              <a:rPr lang="en-US" sz="1200" dirty="0"/>
              <a:t>What is AI Generated Sexual imagery</a:t>
            </a:r>
          </a:p>
          <a:p>
            <a:pPr algn="ctr"/>
            <a:r>
              <a:rPr lang="en-US" sz="1200" dirty="0"/>
              <a:t>AI &amp; Chat Bots </a:t>
            </a:r>
          </a:p>
          <a:p>
            <a:pPr algn="ctr"/>
            <a:r>
              <a:rPr lang="en-US" sz="1200" dirty="0"/>
              <a:t>Algorithms and content</a:t>
            </a:r>
          </a:p>
          <a:p>
            <a:pPr algn="ctr"/>
            <a:r>
              <a:rPr lang="en-US" sz="1200" dirty="0"/>
              <a:t>AI - How is it changing the way we think</a:t>
            </a:r>
          </a:p>
          <a:p>
            <a:pPr algn="ctr"/>
            <a:r>
              <a:rPr lang="en-US" sz="1200" dirty="0"/>
              <a:t>Illegal Online Behaviours</a:t>
            </a:r>
          </a:p>
          <a:p>
            <a:pPr algn="ctr"/>
            <a:endParaRPr lang="en-US" sz="1200" dirty="0"/>
          </a:p>
          <a:p>
            <a:pPr algn="ctr"/>
            <a:endParaRPr lang="en-US" sz="1200" dirty="0"/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E25865B3-879F-56FF-C1F2-C5C227358625}"/>
              </a:ext>
            </a:extLst>
          </p:cNvPr>
          <p:cNvSpPr txBox="1"/>
          <p:nvPr/>
        </p:nvSpPr>
        <p:spPr>
          <a:xfrm>
            <a:off x="5791516" y="12689566"/>
            <a:ext cx="100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4E42FCBF-9AE6-0902-9EC5-EF5A7867EAA1}"/>
              </a:ext>
            </a:extLst>
          </p:cNvPr>
          <p:cNvSpPr txBox="1"/>
          <p:nvPr/>
        </p:nvSpPr>
        <p:spPr>
          <a:xfrm>
            <a:off x="5714736" y="10450511"/>
            <a:ext cx="1049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342" name="TextBox 341">
            <a:extLst>
              <a:ext uri="{FF2B5EF4-FFF2-40B4-BE49-F238E27FC236}">
                <a16:creationId xmlns:a16="http://schemas.microsoft.com/office/drawing/2014/main" id="{D63269D2-2354-9958-124F-1BFC0BAFDBD8}"/>
              </a:ext>
            </a:extLst>
          </p:cNvPr>
          <p:cNvSpPr txBox="1"/>
          <p:nvPr/>
        </p:nvSpPr>
        <p:spPr>
          <a:xfrm>
            <a:off x="5035057" y="5361218"/>
            <a:ext cx="10672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8A88A7F2-4A7C-2757-8C71-AF7D2B11CF4D}"/>
              </a:ext>
            </a:extLst>
          </p:cNvPr>
          <p:cNvSpPr/>
          <p:nvPr/>
        </p:nvSpPr>
        <p:spPr>
          <a:xfrm>
            <a:off x="1316321" y="320150"/>
            <a:ext cx="7094254" cy="841899"/>
          </a:xfrm>
          <a:prstGeom prst="rect">
            <a:avLst/>
          </a:prstGeom>
          <a:solidFill>
            <a:schemeClr val="tx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PSHE Learning Journey </a:t>
            </a:r>
          </a:p>
          <a:p>
            <a:pPr algn="ctr"/>
            <a:r>
              <a:rPr lang="en-GB" sz="2400" b="1" u="sng" dirty="0"/>
              <a:t>Year 8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41CB7264-F404-1C74-C6AC-1D4AE5DD911C}"/>
              </a:ext>
            </a:extLst>
          </p:cNvPr>
          <p:cNvSpPr txBox="1"/>
          <p:nvPr/>
        </p:nvSpPr>
        <p:spPr>
          <a:xfrm>
            <a:off x="12346698" y="14801785"/>
            <a:ext cx="942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71" name="6-Point Star 79">
            <a:extLst>
              <a:ext uri="{FF2B5EF4-FFF2-40B4-BE49-F238E27FC236}">
                <a16:creationId xmlns:a16="http://schemas.microsoft.com/office/drawing/2014/main" id="{0E8886FD-DC2B-6346-35AF-4DA4C3E50E62}"/>
              </a:ext>
            </a:extLst>
          </p:cNvPr>
          <p:cNvSpPr/>
          <p:nvPr/>
        </p:nvSpPr>
        <p:spPr>
          <a:xfrm>
            <a:off x="1515612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1" name="6-Point Star 79">
            <a:extLst>
              <a:ext uri="{FF2B5EF4-FFF2-40B4-BE49-F238E27FC236}">
                <a16:creationId xmlns:a16="http://schemas.microsoft.com/office/drawing/2014/main" id="{B19B521C-86C5-7FDD-8BFD-0CB4FEA7625B}"/>
              </a:ext>
            </a:extLst>
          </p:cNvPr>
          <p:cNvSpPr/>
          <p:nvPr/>
        </p:nvSpPr>
        <p:spPr>
          <a:xfrm>
            <a:off x="1845288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2" name="6-Point Star 79">
            <a:extLst>
              <a:ext uri="{FF2B5EF4-FFF2-40B4-BE49-F238E27FC236}">
                <a16:creationId xmlns:a16="http://schemas.microsoft.com/office/drawing/2014/main" id="{2E3A739F-B5F1-CBE3-DC8C-D6C5C5B283A6}"/>
              </a:ext>
            </a:extLst>
          </p:cNvPr>
          <p:cNvSpPr/>
          <p:nvPr/>
        </p:nvSpPr>
        <p:spPr>
          <a:xfrm>
            <a:off x="217496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3" name="6-Point Star 79">
            <a:extLst>
              <a:ext uri="{FF2B5EF4-FFF2-40B4-BE49-F238E27FC236}">
                <a16:creationId xmlns:a16="http://schemas.microsoft.com/office/drawing/2014/main" id="{2D53C58F-E006-3EFA-0EA5-51A808317C1D}"/>
              </a:ext>
            </a:extLst>
          </p:cNvPr>
          <p:cNvSpPr/>
          <p:nvPr/>
        </p:nvSpPr>
        <p:spPr>
          <a:xfrm>
            <a:off x="2504640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4" name="6-Point Star 79">
            <a:extLst>
              <a:ext uri="{FF2B5EF4-FFF2-40B4-BE49-F238E27FC236}">
                <a16:creationId xmlns:a16="http://schemas.microsoft.com/office/drawing/2014/main" id="{0B1F7095-8C95-FEE0-114F-27DD779FB76B}"/>
              </a:ext>
            </a:extLst>
          </p:cNvPr>
          <p:cNvSpPr/>
          <p:nvPr/>
        </p:nvSpPr>
        <p:spPr>
          <a:xfrm>
            <a:off x="283431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5" name="6-Point Star 79">
            <a:extLst>
              <a:ext uri="{FF2B5EF4-FFF2-40B4-BE49-F238E27FC236}">
                <a16:creationId xmlns:a16="http://schemas.microsoft.com/office/drawing/2014/main" id="{C8D929D8-7D1E-A500-38B0-83C2C415544F}"/>
              </a:ext>
            </a:extLst>
          </p:cNvPr>
          <p:cNvSpPr/>
          <p:nvPr/>
        </p:nvSpPr>
        <p:spPr>
          <a:xfrm>
            <a:off x="6605419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8" name="6-Point Star 79">
            <a:extLst>
              <a:ext uri="{FF2B5EF4-FFF2-40B4-BE49-F238E27FC236}">
                <a16:creationId xmlns:a16="http://schemas.microsoft.com/office/drawing/2014/main" id="{BF5F1CA8-0960-B1A9-4F8D-DE197DA7BFC1}"/>
              </a:ext>
            </a:extLst>
          </p:cNvPr>
          <p:cNvSpPr/>
          <p:nvPr/>
        </p:nvSpPr>
        <p:spPr>
          <a:xfrm>
            <a:off x="6935095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9" name="6-Point Star 79">
            <a:extLst>
              <a:ext uri="{FF2B5EF4-FFF2-40B4-BE49-F238E27FC236}">
                <a16:creationId xmlns:a16="http://schemas.microsoft.com/office/drawing/2014/main" id="{86F34E2A-3D9E-0C96-9C43-89A0F06110A4}"/>
              </a:ext>
            </a:extLst>
          </p:cNvPr>
          <p:cNvSpPr/>
          <p:nvPr/>
        </p:nvSpPr>
        <p:spPr>
          <a:xfrm>
            <a:off x="726477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0" name="6-Point Star 79">
            <a:extLst>
              <a:ext uri="{FF2B5EF4-FFF2-40B4-BE49-F238E27FC236}">
                <a16:creationId xmlns:a16="http://schemas.microsoft.com/office/drawing/2014/main" id="{823B686A-9B52-057E-FE69-C3FB35FAE0FC}"/>
              </a:ext>
            </a:extLst>
          </p:cNvPr>
          <p:cNvSpPr/>
          <p:nvPr/>
        </p:nvSpPr>
        <p:spPr>
          <a:xfrm>
            <a:off x="7594447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1" name="6-Point Star 79">
            <a:extLst>
              <a:ext uri="{FF2B5EF4-FFF2-40B4-BE49-F238E27FC236}">
                <a16:creationId xmlns:a16="http://schemas.microsoft.com/office/drawing/2014/main" id="{C24CE69A-EB3A-3EE6-5DCE-5FD0F55B2B16}"/>
              </a:ext>
            </a:extLst>
          </p:cNvPr>
          <p:cNvSpPr/>
          <p:nvPr/>
        </p:nvSpPr>
        <p:spPr>
          <a:xfrm>
            <a:off x="792412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8" name="Picture 227">
            <a:extLst>
              <a:ext uri="{FF2B5EF4-FFF2-40B4-BE49-F238E27FC236}">
                <a16:creationId xmlns:a16="http://schemas.microsoft.com/office/drawing/2014/main" id="{3272BB7D-EE66-BFF0-5193-C29D45028FE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6037060"/>
            <a:ext cx="673296" cy="792113"/>
          </a:xfrm>
          <a:prstGeom prst="rect">
            <a:avLst/>
          </a:prstGeom>
        </p:spPr>
      </p:pic>
      <p:pic>
        <p:nvPicPr>
          <p:cNvPr id="229" name="Picture 228">
            <a:extLst>
              <a:ext uri="{FF2B5EF4-FFF2-40B4-BE49-F238E27FC236}">
                <a16:creationId xmlns:a16="http://schemas.microsoft.com/office/drawing/2014/main" id="{2F3EB90D-C90A-821A-9EB1-46F7724974E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3805839"/>
            <a:ext cx="673296" cy="792113"/>
          </a:xfrm>
          <a:prstGeom prst="rect">
            <a:avLst/>
          </a:prstGeom>
        </p:spPr>
      </p:pic>
      <p:pic>
        <p:nvPicPr>
          <p:cNvPr id="230" name="Picture 229">
            <a:extLst>
              <a:ext uri="{FF2B5EF4-FFF2-40B4-BE49-F238E27FC236}">
                <a16:creationId xmlns:a16="http://schemas.microsoft.com/office/drawing/2014/main" id="{4B38D912-41B6-BACF-EC4D-4A3B2DC8E33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573679"/>
            <a:ext cx="673296" cy="792113"/>
          </a:xfrm>
          <a:prstGeom prst="rect">
            <a:avLst/>
          </a:prstGeom>
        </p:spPr>
      </p:pic>
      <p:pic>
        <p:nvPicPr>
          <p:cNvPr id="359" name="Picture 2">
            <a:extLst>
              <a:ext uri="{FF2B5EF4-FFF2-40B4-BE49-F238E27FC236}">
                <a16:creationId xmlns:a16="http://schemas.microsoft.com/office/drawing/2014/main" id="{2DF5CCDC-BF15-16DA-4CDA-96DA79D8C5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5953" y="1251836"/>
            <a:ext cx="875183" cy="265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3" name="Picture 4">
            <a:extLst>
              <a:ext uri="{FF2B5EF4-FFF2-40B4-BE49-F238E27FC236}">
                <a16:creationId xmlns:a16="http://schemas.microsoft.com/office/drawing/2014/main" id="{C0918C7C-AFCA-F5BB-BCD4-DDB707419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8833" y="1251836"/>
            <a:ext cx="912019" cy="26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4" name="Picture 5">
            <a:extLst>
              <a:ext uri="{FF2B5EF4-FFF2-40B4-BE49-F238E27FC236}">
                <a16:creationId xmlns:a16="http://schemas.microsoft.com/office/drawing/2014/main" id="{8F553A2D-3F6B-C49D-7073-623A7972B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691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5" name="Picture 6">
            <a:extLst>
              <a:ext uri="{FF2B5EF4-FFF2-40B4-BE49-F238E27FC236}">
                <a16:creationId xmlns:a16="http://schemas.microsoft.com/office/drawing/2014/main" id="{015863DC-67F6-61AF-7CB2-4CBD36D73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787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6" name="Picture 7">
            <a:extLst>
              <a:ext uri="{FF2B5EF4-FFF2-40B4-BE49-F238E27FC236}">
                <a16:creationId xmlns:a16="http://schemas.microsoft.com/office/drawing/2014/main" id="{2C422FF3-49E2-754D-EA71-8B7A37D7C8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9141" y="1251836"/>
            <a:ext cx="881035" cy="25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7" name="Picture 8">
            <a:extLst>
              <a:ext uri="{FF2B5EF4-FFF2-40B4-BE49-F238E27FC236}">
                <a16:creationId xmlns:a16="http://schemas.microsoft.com/office/drawing/2014/main" id="{4681F47D-6684-2387-2851-F2AA7DFB7E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4427" y="1251836"/>
            <a:ext cx="931912" cy="26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" name="Picture 9">
            <a:extLst>
              <a:ext uri="{FF2B5EF4-FFF2-40B4-BE49-F238E27FC236}">
                <a16:creationId xmlns:a16="http://schemas.microsoft.com/office/drawing/2014/main" id="{0CD869F8-2A10-0163-F27D-3E1166CC7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629" y="1251836"/>
            <a:ext cx="912019" cy="265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6" name="TextBox 305">
            <a:extLst>
              <a:ext uri="{FF2B5EF4-FFF2-40B4-BE49-F238E27FC236}">
                <a16:creationId xmlns:a16="http://schemas.microsoft.com/office/drawing/2014/main" id="{660098BD-C096-E3B0-68FD-50C5902CB75C}"/>
              </a:ext>
            </a:extLst>
          </p:cNvPr>
          <p:cNvSpPr txBox="1"/>
          <p:nvPr/>
        </p:nvSpPr>
        <p:spPr>
          <a:xfrm>
            <a:off x="5617155" y="13485668"/>
            <a:ext cx="284127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Loneliness</a:t>
            </a:r>
          </a:p>
          <a:p>
            <a:pPr algn="ctr"/>
            <a:r>
              <a:rPr lang="en-US" sz="1200" dirty="0"/>
              <a:t>Is it Bullying or Banter</a:t>
            </a:r>
          </a:p>
          <a:p>
            <a:pPr algn="ctr"/>
            <a:r>
              <a:rPr lang="en-US" sz="1200" dirty="0"/>
              <a:t>Peer Pressure &amp; Risk Taking</a:t>
            </a:r>
          </a:p>
          <a:p>
            <a:pPr algn="ctr"/>
            <a:r>
              <a:rPr lang="en-US" sz="1200"/>
              <a:t>Personal Safety In Public Spaces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Respect and Women</a:t>
            </a:r>
          </a:p>
          <a:p>
            <a:pPr algn="ctr"/>
            <a:r>
              <a:rPr lang="en-US" sz="1200" dirty="0"/>
              <a:t>Why Sexist Jokes are Wrong</a:t>
            </a:r>
          </a:p>
          <a:p>
            <a:pPr algn="ctr"/>
            <a:endParaRPr lang="en-US" sz="1200" dirty="0"/>
          </a:p>
        </p:txBody>
      </p:sp>
      <p:sp>
        <p:nvSpPr>
          <p:cNvPr id="307" name="TextBox 306">
            <a:extLst>
              <a:ext uri="{FF2B5EF4-FFF2-40B4-BE49-F238E27FC236}">
                <a16:creationId xmlns:a16="http://schemas.microsoft.com/office/drawing/2014/main" id="{7D1B5095-A496-B316-6ECA-E5309DDBB5BD}"/>
              </a:ext>
            </a:extLst>
          </p:cNvPr>
          <p:cNvSpPr txBox="1"/>
          <p:nvPr/>
        </p:nvSpPr>
        <p:spPr>
          <a:xfrm>
            <a:off x="1403967" y="11221699"/>
            <a:ext cx="2841272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/>
          </a:p>
          <a:p>
            <a:pPr algn="ctr"/>
            <a:r>
              <a:rPr lang="en-US" sz="1200" dirty="0"/>
              <a:t>Positive Body Image</a:t>
            </a:r>
          </a:p>
          <a:p>
            <a:pPr algn="ctr"/>
            <a:r>
              <a:rPr lang="en-US" sz="1200" dirty="0"/>
              <a:t>Child Abuse</a:t>
            </a:r>
          </a:p>
          <a:p>
            <a:pPr algn="ctr"/>
            <a:r>
              <a:rPr lang="en-US" sz="1200" dirty="0"/>
              <a:t>Types of Bullying</a:t>
            </a:r>
          </a:p>
          <a:p>
            <a:pPr algn="ctr"/>
            <a:r>
              <a:rPr lang="en-US" sz="1200" dirty="0"/>
              <a:t>Healthy Eating and Cholesterol</a:t>
            </a:r>
          </a:p>
          <a:p>
            <a:pPr algn="ctr"/>
            <a:endParaRPr lang="en-US" sz="1200" dirty="0"/>
          </a:p>
        </p:txBody>
      </p:sp>
      <p:grpSp>
        <p:nvGrpSpPr>
          <p:cNvPr id="177" name="Group 176">
            <a:extLst>
              <a:ext uri="{FF2B5EF4-FFF2-40B4-BE49-F238E27FC236}">
                <a16:creationId xmlns:a16="http://schemas.microsoft.com/office/drawing/2014/main" id="{971301B3-C78B-9259-9929-6A2C74FC14F5}"/>
              </a:ext>
            </a:extLst>
          </p:cNvPr>
          <p:cNvGrpSpPr/>
          <p:nvPr/>
        </p:nvGrpSpPr>
        <p:grpSpPr>
          <a:xfrm>
            <a:off x="4329673" y="6928623"/>
            <a:ext cx="1047331" cy="519927"/>
            <a:chOff x="-2290202" y="7509648"/>
            <a:chExt cx="1223402" cy="607334"/>
          </a:xfrm>
        </p:grpSpPr>
        <p:pic>
          <p:nvPicPr>
            <p:cNvPr id="1044" name="Picture 20" descr="No Smoking Icon 2418934">
              <a:extLst>
                <a:ext uri="{FF2B5EF4-FFF2-40B4-BE49-F238E27FC236}">
                  <a16:creationId xmlns:a16="http://schemas.microsoft.com/office/drawing/2014/main" id="{77222162-144D-891E-4BF6-94392F7C57E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74134" y="7509648"/>
              <a:ext cx="607334" cy="6073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6" name="Picture 22" descr="no glasses Icon 3339046">
              <a:extLst>
                <a:ext uri="{FF2B5EF4-FFF2-40B4-BE49-F238E27FC236}">
                  <a16:creationId xmlns:a16="http://schemas.microsoft.com/office/drawing/2014/main" id="{154A26C5-41C6-AADE-CBE3-E7771A14573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90202" y="7517869"/>
              <a:ext cx="587291" cy="5872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3E86B079-FD07-D9CB-D856-DB780CCAA64F}"/>
              </a:ext>
            </a:extLst>
          </p:cNvPr>
          <p:cNvGrpSpPr/>
          <p:nvPr/>
        </p:nvGrpSpPr>
        <p:grpSpPr>
          <a:xfrm>
            <a:off x="1294130" y="11181695"/>
            <a:ext cx="3069757" cy="1569660"/>
            <a:chOff x="1332230" y="6731615"/>
            <a:chExt cx="3069757" cy="1569660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F8D36D51-13FF-A67E-4020-8C405D62E192}"/>
                </a:ext>
              </a:extLst>
            </p:cNvPr>
            <p:cNvSpPr txBox="1"/>
            <p:nvPr/>
          </p:nvSpPr>
          <p:spPr>
            <a:xfrm rot="10800000">
              <a:off x="4069715" y="6731615"/>
              <a:ext cx="33227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72E95DC-AFF1-68B3-3920-E1FB5BA21029}"/>
                </a:ext>
              </a:extLst>
            </p:cNvPr>
            <p:cNvSpPr txBox="1"/>
            <p:nvPr/>
          </p:nvSpPr>
          <p:spPr>
            <a:xfrm>
              <a:off x="1332230" y="6757650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0C75C501-D59F-9B8C-5EF8-0ED292707FAB}"/>
              </a:ext>
            </a:extLst>
          </p:cNvPr>
          <p:cNvGrpSpPr/>
          <p:nvPr/>
        </p:nvGrpSpPr>
        <p:grpSpPr>
          <a:xfrm>
            <a:off x="5533390" y="13459697"/>
            <a:ext cx="3024037" cy="1384995"/>
            <a:chOff x="5444490" y="4583032"/>
            <a:chExt cx="3024037" cy="1384995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95F52E4-B70F-220A-0C95-0E81BFB66835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A1C3322B-536C-BAFE-677A-77698029798D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127A0AE-74AB-3758-54F2-F9FB34AEDEFB}"/>
              </a:ext>
            </a:extLst>
          </p:cNvPr>
          <p:cNvGrpSpPr/>
          <p:nvPr/>
        </p:nvGrpSpPr>
        <p:grpSpPr>
          <a:xfrm>
            <a:off x="5520690" y="4567157"/>
            <a:ext cx="3024037" cy="1384995"/>
            <a:chOff x="5444490" y="4583032"/>
            <a:chExt cx="3024037" cy="1384995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8DB76200-EF6A-24B7-43FC-9051B6BC94CD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0CF927A9-921E-CACF-E7F3-B8F33FD9AE17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69" name="TextBox 368">
            <a:extLst>
              <a:ext uri="{FF2B5EF4-FFF2-40B4-BE49-F238E27FC236}">
                <a16:creationId xmlns:a16="http://schemas.microsoft.com/office/drawing/2014/main" id="{9B2C8686-09EA-279E-D3E0-9562D161240A}"/>
              </a:ext>
            </a:extLst>
          </p:cNvPr>
          <p:cNvSpPr txBox="1"/>
          <p:nvPr/>
        </p:nvSpPr>
        <p:spPr>
          <a:xfrm>
            <a:off x="251460" y="1253817"/>
            <a:ext cx="124206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2D044627-52D8-667B-5072-98AE3CE98B8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0420374"/>
            <a:ext cx="673296" cy="79211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5CC2DE0-FFFD-BAB4-9198-8E32AF3004E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8232696"/>
            <a:ext cx="673296" cy="79211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B8A6CCF5-C952-C30B-BE57-7967566D241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12645039"/>
            <a:ext cx="673296" cy="792113"/>
          </a:xfrm>
          <a:prstGeom prst="rect">
            <a:avLst/>
          </a:prstGeom>
        </p:spPr>
      </p:pic>
      <p:grpSp>
        <p:nvGrpSpPr>
          <p:cNvPr id="1041" name="Group 1040">
            <a:extLst>
              <a:ext uri="{FF2B5EF4-FFF2-40B4-BE49-F238E27FC236}">
                <a16:creationId xmlns:a16="http://schemas.microsoft.com/office/drawing/2014/main" id="{4D5CD0D4-E364-5D4A-C2FA-2EF21EAB55AF}"/>
              </a:ext>
            </a:extLst>
          </p:cNvPr>
          <p:cNvGrpSpPr/>
          <p:nvPr/>
        </p:nvGrpSpPr>
        <p:grpSpPr>
          <a:xfrm>
            <a:off x="1424218" y="4533901"/>
            <a:ext cx="1816145" cy="1538284"/>
            <a:chOff x="2986318" y="4533901"/>
            <a:chExt cx="1816145" cy="1538284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88DDA648-ADAF-D88B-635C-7063AFB685BF}"/>
                </a:ext>
              </a:extLst>
            </p:cNvPr>
            <p:cNvGrpSpPr/>
            <p:nvPr/>
          </p:nvGrpSpPr>
          <p:grpSpPr>
            <a:xfrm>
              <a:off x="2986318" y="4533901"/>
              <a:ext cx="1816145" cy="1538284"/>
              <a:chOff x="7489780" y="6737471"/>
              <a:chExt cx="1954258" cy="1655267"/>
            </a:xfrm>
          </p:grpSpPr>
          <p:pic>
            <p:nvPicPr>
              <p:cNvPr id="47" name="Picture 46" descr="Diagram&#10;&#10;Description automatically generated">
                <a:extLst>
                  <a:ext uri="{FF2B5EF4-FFF2-40B4-BE49-F238E27FC236}">
                    <a16:creationId xmlns:a16="http://schemas.microsoft.com/office/drawing/2014/main" id="{8B558B92-87A2-8F6E-8CC0-F948F5272AE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  <a:ln>
                <a:solidFill>
                  <a:srgbClr val="447677"/>
                </a:solidFill>
              </a:ln>
            </p:spPr>
          </p:pic>
          <p:pic>
            <p:nvPicPr>
              <p:cNvPr id="49" name="Picture 48" descr="Diagram&#10;&#10;Description automatically generated">
                <a:extLst>
                  <a:ext uri="{FF2B5EF4-FFF2-40B4-BE49-F238E27FC236}">
                    <a16:creationId xmlns:a16="http://schemas.microsoft.com/office/drawing/2014/main" id="{EE69CE44-F20C-3872-7010-81C197CDA59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  <a:ln>
                <a:solidFill>
                  <a:srgbClr val="447677"/>
                </a:solidFill>
              </a:ln>
            </p:spPr>
          </p:pic>
        </p:grpSp>
        <p:sp>
          <p:nvSpPr>
            <p:cNvPr id="13" name="Subtitle 2">
              <a:extLst>
                <a:ext uri="{FF2B5EF4-FFF2-40B4-BE49-F238E27FC236}">
                  <a16:creationId xmlns:a16="http://schemas.microsoft.com/office/drawing/2014/main" id="{A81FD8E3-80D3-CB63-04E3-79E8AFC3F857}"/>
                </a:ext>
              </a:extLst>
            </p:cNvPr>
            <p:cNvSpPr txBox="1">
              <a:spLocks/>
            </p:cNvSpPr>
            <p:nvPr/>
          </p:nvSpPr>
          <p:spPr>
            <a:xfrm>
              <a:off x="3195212" y="4702720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447677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DIGITAL WORLDS &amp; EMERGING DANGERS 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44" name="Picture 2" descr="Free vector vector set of blank traffic road signs">
              <a:extLst>
                <a:ext uri="{FF2B5EF4-FFF2-40B4-BE49-F238E27FC236}">
                  <a16:creationId xmlns:a16="http://schemas.microsoft.com/office/drawing/2014/main" id="{8AECF278-186A-7A93-9873-4FDBC75C2E5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64788" y="5486399"/>
              <a:ext cx="888674" cy="477383"/>
            </a:xfrm>
            <a:prstGeom prst="rect">
              <a:avLst/>
            </a:prstGeom>
            <a:noFill/>
            <a:ln>
              <a:solidFill>
                <a:srgbClr val="447677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4D9D8BCE-A504-3459-E9EF-778C1D753AE1}"/>
              </a:ext>
            </a:extLst>
          </p:cNvPr>
          <p:cNvGrpSpPr/>
          <p:nvPr/>
        </p:nvGrpSpPr>
        <p:grpSpPr>
          <a:xfrm>
            <a:off x="8382000" y="6731318"/>
            <a:ext cx="1052512" cy="1551622"/>
            <a:chOff x="8210550" y="6731318"/>
            <a:chExt cx="1052512" cy="1551622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F3EE3D50-DA13-8ECF-CA02-5A974D86247C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56" name="Picture 55" descr="Diagram&#10;&#10;Description automatically generated">
                <a:extLst>
                  <a:ext uri="{FF2B5EF4-FFF2-40B4-BE49-F238E27FC236}">
                    <a16:creationId xmlns:a16="http://schemas.microsoft.com/office/drawing/2014/main" id="{4B519CFF-FABA-80BA-4404-8A48B3AADAE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54" name="Picture 53" descr="Diagram&#10;&#10;Description automatically generated">
                <a:extLst>
                  <a:ext uri="{FF2B5EF4-FFF2-40B4-BE49-F238E27FC236}">
                    <a16:creationId xmlns:a16="http://schemas.microsoft.com/office/drawing/2014/main" id="{FE087B76-70CD-639D-8DE5-1E1B4B1F68B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945E867B-783C-6811-62A3-673F1E6DFACE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8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94CAEA42-DFF2-E83C-9985-1D602D14AFA0}"/>
              </a:ext>
            </a:extLst>
          </p:cNvPr>
          <p:cNvGrpSpPr/>
          <p:nvPr/>
        </p:nvGrpSpPr>
        <p:grpSpPr>
          <a:xfrm>
            <a:off x="8382000" y="11112818"/>
            <a:ext cx="1052512" cy="1551622"/>
            <a:chOff x="8210550" y="6731318"/>
            <a:chExt cx="1052512" cy="1551622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F7B74C6D-5E39-A39B-012F-4A8D0629E5D4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63" name="Picture 62" descr="Diagram&#10;&#10;Description automatically generated">
                <a:extLst>
                  <a:ext uri="{FF2B5EF4-FFF2-40B4-BE49-F238E27FC236}">
                    <a16:creationId xmlns:a16="http://schemas.microsoft.com/office/drawing/2014/main" id="{BB0C4DC0-3A8D-5BA1-F47C-9B5C67C4FAA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64" name="Picture 63" descr="Diagram&#10;&#10;Description automatically generated">
                <a:extLst>
                  <a:ext uri="{FF2B5EF4-FFF2-40B4-BE49-F238E27FC236}">
                    <a16:creationId xmlns:a16="http://schemas.microsoft.com/office/drawing/2014/main" id="{29184616-A190-59F9-D9AA-42BD61F6F74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D5201AC4-3218-BFF0-FCEC-2BC2A1A8E06F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8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1ABB542F-4E0E-D06A-BF69-2C3606145D96}"/>
              </a:ext>
            </a:extLst>
          </p:cNvPr>
          <p:cNvGrpSpPr/>
          <p:nvPr/>
        </p:nvGrpSpPr>
        <p:grpSpPr>
          <a:xfrm>
            <a:off x="266700" y="8903018"/>
            <a:ext cx="1052512" cy="1551622"/>
            <a:chOff x="8210550" y="6731318"/>
            <a:chExt cx="1052512" cy="1551622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ECA738FE-B9B9-F53D-8262-3AF3E58E54D2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6" name="Picture 75" descr="Diagram&#10;&#10;Description automatically generated">
                <a:extLst>
                  <a:ext uri="{FF2B5EF4-FFF2-40B4-BE49-F238E27FC236}">
                    <a16:creationId xmlns:a16="http://schemas.microsoft.com/office/drawing/2014/main" id="{89EE677D-53D3-BA67-2BB0-EF811B7F4B9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7" name="Picture 76" descr="Diagram&#10;&#10;Description automatically generated">
                <a:extLst>
                  <a:ext uri="{FF2B5EF4-FFF2-40B4-BE49-F238E27FC236}">
                    <a16:creationId xmlns:a16="http://schemas.microsoft.com/office/drawing/2014/main" id="{208ED8AB-051B-969A-043F-F92C9E54D1F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88A6C079-05DA-8952-17A2-60A87C0E2D1C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8</a:t>
              </a: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B533B7EC-7E06-50D6-823E-B7C471D02DEC}"/>
              </a:ext>
            </a:extLst>
          </p:cNvPr>
          <p:cNvGrpSpPr/>
          <p:nvPr/>
        </p:nvGrpSpPr>
        <p:grpSpPr>
          <a:xfrm>
            <a:off x="266700" y="4502468"/>
            <a:ext cx="1052512" cy="1551622"/>
            <a:chOff x="8210550" y="6731318"/>
            <a:chExt cx="1052512" cy="1551622"/>
          </a:xfrm>
        </p:grpSpPr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95FC5A0F-C4B5-285F-B72C-3FBDA8452F93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81" name="Picture 80" descr="Diagram&#10;&#10;Description automatically generated">
                <a:extLst>
                  <a:ext uri="{FF2B5EF4-FFF2-40B4-BE49-F238E27FC236}">
                    <a16:creationId xmlns:a16="http://schemas.microsoft.com/office/drawing/2014/main" id="{BDA0D677-0F55-0674-6377-9A88BEDFCF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82" name="Picture 81" descr="Diagram&#10;&#10;Description automatically generated">
                <a:extLst>
                  <a:ext uri="{FF2B5EF4-FFF2-40B4-BE49-F238E27FC236}">
                    <a16:creationId xmlns:a16="http://schemas.microsoft.com/office/drawing/2014/main" id="{86E99413-7031-5C0C-D25D-368F17AA6C0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DBC4B53B-0790-CD56-FD4A-D9C4DE340FFC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8</a:t>
              </a:r>
            </a:p>
          </p:txBody>
        </p:sp>
      </p:grpSp>
      <p:grpSp>
        <p:nvGrpSpPr>
          <p:cNvPr id="1045" name="Group 1044">
            <a:extLst>
              <a:ext uri="{FF2B5EF4-FFF2-40B4-BE49-F238E27FC236}">
                <a16:creationId xmlns:a16="http://schemas.microsoft.com/office/drawing/2014/main" id="{432155C4-801B-0770-90DF-9B977D18F4D0}"/>
              </a:ext>
            </a:extLst>
          </p:cNvPr>
          <p:cNvGrpSpPr/>
          <p:nvPr/>
        </p:nvGrpSpPr>
        <p:grpSpPr>
          <a:xfrm>
            <a:off x="1436918" y="8930643"/>
            <a:ext cx="1816145" cy="1538284"/>
            <a:chOff x="2999018" y="8930643"/>
            <a:chExt cx="1816145" cy="1538284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4E1BD5A9-F81D-C800-5A7D-3F333623170B}"/>
                </a:ext>
              </a:extLst>
            </p:cNvPr>
            <p:cNvGrpSpPr/>
            <p:nvPr/>
          </p:nvGrpSpPr>
          <p:grpSpPr>
            <a:xfrm>
              <a:off x="2999018" y="8930643"/>
              <a:ext cx="1816145" cy="1538284"/>
              <a:chOff x="7489780" y="6737471"/>
              <a:chExt cx="1954258" cy="1655267"/>
            </a:xfrm>
          </p:grpSpPr>
          <p:pic>
            <p:nvPicPr>
              <p:cNvPr id="131" name="Picture 130" descr="Diagram&#10;&#10;Description automatically generated">
                <a:extLst>
                  <a:ext uri="{FF2B5EF4-FFF2-40B4-BE49-F238E27FC236}">
                    <a16:creationId xmlns:a16="http://schemas.microsoft.com/office/drawing/2014/main" id="{802F2068-736D-F1F0-D938-5C601DC6A57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32" name="Picture 131" descr="Diagram&#10;&#10;Description automatically generated">
                <a:extLst>
                  <a:ext uri="{FF2B5EF4-FFF2-40B4-BE49-F238E27FC236}">
                    <a16:creationId xmlns:a16="http://schemas.microsoft.com/office/drawing/2014/main" id="{8D8946E2-5856-BBC1-A564-68FD72EB332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7" name="Subtitle 2">
              <a:extLst>
                <a:ext uri="{FF2B5EF4-FFF2-40B4-BE49-F238E27FC236}">
                  <a16:creationId xmlns:a16="http://schemas.microsoft.com/office/drawing/2014/main" id="{2CA2E4CF-B6E8-B995-C998-D182A2377E45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9088758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B0A3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IDENTITY, RELATIONSHIPS &amp; SEX EDUCATION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49" name="Picture 2" descr="Free vector vector set of blank traffic road signs">
              <a:extLst>
                <a:ext uri="{FF2B5EF4-FFF2-40B4-BE49-F238E27FC236}">
                  <a16:creationId xmlns:a16="http://schemas.microsoft.com/office/drawing/2014/main" id="{4F627440-0805-C7F5-D00D-560AD1E04B5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989352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80" name="Group 1079">
            <a:extLst>
              <a:ext uri="{FF2B5EF4-FFF2-40B4-BE49-F238E27FC236}">
                <a16:creationId xmlns:a16="http://schemas.microsoft.com/office/drawing/2014/main" id="{AEC55D2B-18C4-057E-EEB5-70BDCE832C25}"/>
              </a:ext>
            </a:extLst>
          </p:cNvPr>
          <p:cNvGrpSpPr/>
          <p:nvPr/>
        </p:nvGrpSpPr>
        <p:grpSpPr>
          <a:xfrm>
            <a:off x="1436918" y="13384214"/>
            <a:ext cx="1816145" cy="1538284"/>
            <a:chOff x="2999018" y="13384214"/>
            <a:chExt cx="1816145" cy="1538284"/>
          </a:xfrm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8ECD2FC8-78D0-B3E4-87B7-B5871749D65D}"/>
                </a:ext>
              </a:extLst>
            </p:cNvPr>
            <p:cNvGrpSpPr/>
            <p:nvPr/>
          </p:nvGrpSpPr>
          <p:grpSpPr>
            <a:xfrm>
              <a:off x="2999018" y="13384214"/>
              <a:ext cx="1816145" cy="1538284"/>
              <a:chOff x="7489780" y="6737471"/>
              <a:chExt cx="1954258" cy="1655267"/>
            </a:xfrm>
          </p:grpSpPr>
          <p:pic>
            <p:nvPicPr>
              <p:cNvPr id="142" name="Picture 141" descr="Diagram&#10;&#10;Description automatically generated">
                <a:extLst>
                  <a:ext uri="{FF2B5EF4-FFF2-40B4-BE49-F238E27FC236}">
                    <a16:creationId xmlns:a16="http://schemas.microsoft.com/office/drawing/2014/main" id="{CED6F30F-E0EB-F32A-D105-2DD54EF941C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  <a:ln>
                <a:solidFill>
                  <a:srgbClr val="447677"/>
                </a:solidFill>
              </a:ln>
            </p:spPr>
          </p:pic>
          <p:pic>
            <p:nvPicPr>
              <p:cNvPr id="143" name="Picture 142" descr="Diagram&#10;&#10;Description automatically generated">
                <a:extLst>
                  <a:ext uri="{FF2B5EF4-FFF2-40B4-BE49-F238E27FC236}">
                    <a16:creationId xmlns:a16="http://schemas.microsoft.com/office/drawing/2014/main" id="{79759319-3881-18C2-70E8-593D65D82E6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  <a:ln>
                <a:solidFill>
                  <a:srgbClr val="447677"/>
                </a:solidFill>
              </a:ln>
            </p:spPr>
          </p:pic>
        </p:grpSp>
        <p:sp>
          <p:nvSpPr>
            <p:cNvPr id="14" name="Subtitle 2">
              <a:extLst>
                <a:ext uri="{FF2B5EF4-FFF2-40B4-BE49-F238E27FC236}">
                  <a16:creationId xmlns:a16="http://schemas.microsoft.com/office/drawing/2014/main" id="{996584E6-7A8B-EC7A-EB68-A4F977454D5E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13545819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447677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STAYING SAFE &amp; BUILDING RESPECT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62" name="Picture 2" descr="Free vector vector set of blank traffic road signs">
              <a:extLst>
                <a:ext uri="{FF2B5EF4-FFF2-40B4-BE49-F238E27FC236}">
                  <a16:creationId xmlns:a16="http://schemas.microsoft.com/office/drawing/2014/main" id="{59B18088-7658-82A5-7C7D-E6FC7FEA136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14348801"/>
              <a:ext cx="888674" cy="477383"/>
            </a:xfrm>
            <a:prstGeom prst="rect">
              <a:avLst/>
            </a:prstGeom>
            <a:noFill/>
            <a:ln>
              <a:solidFill>
                <a:srgbClr val="447677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3289F65C-6EBA-A19E-725E-B420E4A5C256}"/>
              </a:ext>
            </a:extLst>
          </p:cNvPr>
          <p:cNvGrpSpPr/>
          <p:nvPr/>
        </p:nvGrpSpPr>
        <p:grpSpPr>
          <a:xfrm>
            <a:off x="266700" y="13329876"/>
            <a:ext cx="1052512" cy="1551622"/>
            <a:chOff x="8210550" y="6731318"/>
            <a:chExt cx="1052512" cy="1551622"/>
          </a:xfrm>
        </p:grpSpPr>
        <p:grpSp>
          <p:nvGrpSpPr>
            <p:cNvPr id="170" name="Group 169">
              <a:extLst>
                <a:ext uri="{FF2B5EF4-FFF2-40B4-BE49-F238E27FC236}">
                  <a16:creationId xmlns:a16="http://schemas.microsoft.com/office/drawing/2014/main" id="{7516FB59-2404-5C3F-3D64-04BF225123D1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172" name="Picture 171" descr="Diagram&#10;&#10;Description automatically generated">
                <a:extLst>
                  <a:ext uri="{FF2B5EF4-FFF2-40B4-BE49-F238E27FC236}">
                    <a16:creationId xmlns:a16="http://schemas.microsoft.com/office/drawing/2014/main" id="{EF236A48-6FE7-4204-11D1-66DBD0E9B6E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173" name="Picture 172" descr="Diagram&#10;&#10;Description automatically generated">
                <a:extLst>
                  <a:ext uri="{FF2B5EF4-FFF2-40B4-BE49-F238E27FC236}">
                    <a16:creationId xmlns:a16="http://schemas.microsoft.com/office/drawing/2014/main" id="{CAA22C87-0EF2-7501-4184-F7934DB0A8B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5A074AF3-174B-9C0E-932D-7DD9A514AA5F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8</a:t>
              </a:r>
            </a:p>
          </p:txBody>
        </p:sp>
      </p:grpSp>
      <p:grpSp>
        <p:nvGrpSpPr>
          <p:cNvPr id="1043" name="Group 1042">
            <a:extLst>
              <a:ext uri="{FF2B5EF4-FFF2-40B4-BE49-F238E27FC236}">
                <a16:creationId xmlns:a16="http://schemas.microsoft.com/office/drawing/2014/main" id="{BA30B7C4-D43F-CA54-A50B-98408F17CC49}"/>
              </a:ext>
            </a:extLst>
          </p:cNvPr>
          <p:cNvGrpSpPr/>
          <p:nvPr/>
        </p:nvGrpSpPr>
        <p:grpSpPr>
          <a:xfrm>
            <a:off x="6550028" y="6720841"/>
            <a:ext cx="1816145" cy="1538284"/>
            <a:chOff x="5114928" y="6720841"/>
            <a:chExt cx="1816145" cy="1538284"/>
          </a:xfrm>
        </p:grpSpPr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61060F44-9604-4D07-10C0-4403D8CEC7B5}"/>
                </a:ext>
              </a:extLst>
            </p:cNvPr>
            <p:cNvGrpSpPr/>
            <p:nvPr/>
          </p:nvGrpSpPr>
          <p:grpSpPr>
            <a:xfrm>
              <a:off x="5114928" y="6720841"/>
              <a:ext cx="1816145" cy="1538284"/>
              <a:chOff x="7489780" y="6737471"/>
              <a:chExt cx="1954258" cy="1655267"/>
            </a:xfrm>
          </p:grpSpPr>
          <p:pic>
            <p:nvPicPr>
              <p:cNvPr id="89" name="Picture 88" descr="Diagram&#10;&#10;Description automatically generated">
                <a:extLst>
                  <a:ext uri="{FF2B5EF4-FFF2-40B4-BE49-F238E27FC236}">
                    <a16:creationId xmlns:a16="http://schemas.microsoft.com/office/drawing/2014/main" id="{163C134C-DD70-6B43-E04D-EC195E8A912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0" name="Picture 89" descr="Diagram&#10;&#10;Description automatically generated">
                <a:extLst>
                  <a:ext uri="{FF2B5EF4-FFF2-40B4-BE49-F238E27FC236}">
                    <a16:creationId xmlns:a16="http://schemas.microsoft.com/office/drawing/2014/main" id="{0DA58EB1-DCB5-6982-81E0-BA30ECCF79C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5" name="Subtitle 2">
              <a:extLst>
                <a:ext uri="{FF2B5EF4-FFF2-40B4-BE49-F238E27FC236}">
                  <a16:creationId xmlns:a16="http://schemas.microsoft.com/office/drawing/2014/main" id="{858E3D2F-6CA4-BB6F-B33D-875414910BB2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6883622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C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DANGEROUS SOCIETY ONLINE &amp; OFFLINE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74" name="Picture 2" descr="Free vector vector set of blank traffic road signs">
              <a:extLst>
                <a:ext uri="{FF2B5EF4-FFF2-40B4-BE49-F238E27FC236}">
                  <a16:creationId xmlns:a16="http://schemas.microsoft.com/office/drawing/2014/main" id="{C021D5CF-02F6-0845-E263-EB6B3B6F61F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7686672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47" name="Group 1046">
            <a:extLst>
              <a:ext uri="{FF2B5EF4-FFF2-40B4-BE49-F238E27FC236}">
                <a16:creationId xmlns:a16="http://schemas.microsoft.com/office/drawing/2014/main" id="{665DD1F7-7070-52AE-2693-1E02DEAB8F83}"/>
              </a:ext>
            </a:extLst>
          </p:cNvPr>
          <p:cNvGrpSpPr/>
          <p:nvPr/>
        </p:nvGrpSpPr>
        <p:grpSpPr>
          <a:xfrm>
            <a:off x="6550028" y="11160128"/>
            <a:ext cx="1816145" cy="1538284"/>
            <a:chOff x="5114928" y="11160128"/>
            <a:chExt cx="1816145" cy="1538284"/>
          </a:xfrm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B88040E9-E886-C5DE-E92B-07018D0738FF}"/>
                </a:ext>
              </a:extLst>
            </p:cNvPr>
            <p:cNvGrpSpPr/>
            <p:nvPr/>
          </p:nvGrpSpPr>
          <p:grpSpPr>
            <a:xfrm>
              <a:off x="5114928" y="11160128"/>
              <a:ext cx="1816145" cy="1538284"/>
              <a:chOff x="7489780" y="6737471"/>
              <a:chExt cx="1954258" cy="1655267"/>
            </a:xfrm>
          </p:grpSpPr>
          <p:pic>
            <p:nvPicPr>
              <p:cNvPr id="136" name="Picture 135" descr="Diagram&#10;&#10;Description automatically generated">
                <a:extLst>
                  <a:ext uri="{FF2B5EF4-FFF2-40B4-BE49-F238E27FC236}">
                    <a16:creationId xmlns:a16="http://schemas.microsoft.com/office/drawing/2014/main" id="{38813699-783B-7530-BA88-B3130404D22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0" name="Picture 139" descr="Diagram&#10;&#10;Description automatically generated">
                <a:extLst>
                  <a:ext uri="{FF2B5EF4-FFF2-40B4-BE49-F238E27FC236}">
                    <a16:creationId xmlns:a16="http://schemas.microsoft.com/office/drawing/2014/main" id="{FBE52B88-0AAC-6144-E833-2D3BC4242B0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6" name="Subtitle 2">
              <a:extLst>
                <a:ext uri="{FF2B5EF4-FFF2-40B4-BE49-F238E27FC236}">
                  <a16:creationId xmlns:a16="http://schemas.microsoft.com/office/drawing/2014/main" id="{A49BECF0-7327-14FD-16D8-2B4026D53350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11328753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E6CDFF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PHYSICAL HEALTH &amp; MENTAL WELLBEING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75" name="Picture 2" descr="Free vector vector set of blank traffic road signs">
              <a:extLst>
                <a:ext uri="{FF2B5EF4-FFF2-40B4-BE49-F238E27FC236}">
                  <a16:creationId xmlns:a16="http://schemas.microsoft.com/office/drawing/2014/main" id="{4CDB1F8C-6B0A-D665-89E8-97475FF2569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12119606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39" name="Group 1038">
            <a:extLst>
              <a:ext uri="{FF2B5EF4-FFF2-40B4-BE49-F238E27FC236}">
                <a16:creationId xmlns:a16="http://schemas.microsoft.com/office/drawing/2014/main" id="{38E3A1D4-F5B7-58AE-E915-E7CA3D7B604E}"/>
              </a:ext>
            </a:extLst>
          </p:cNvPr>
          <p:cNvGrpSpPr/>
          <p:nvPr/>
        </p:nvGrpSpPr>
        <p:grpSpPr>
          <a:xfrm>
            <a:off x="6550028" y="2314576"/>
            <a:ext cx="1816145" cy="1538284"/>
            <a:chOff x="5114928" y="2314576"/>
            <a:chExt cx="1816145" cy="1538284"/>
          </a:xfrm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48359A2E-30C6-7EC0-704D-C1798763F321}"/>
                </a:ext>
              </a:extLst>
            </p:cNvPr>
            <p:cNvGrpSpPr/>
            <p:nvPr/>
          </p:nvGrpSpPr>
          <p:grpSpPr>
            <a:xfrm>
              <a:off x="5114928" y="2314576"/>
              <a:ext cx="1816145" cy="1538284"/>
              <a:chOff x="7489780" y="6737471"/>
              <a:chExt cx="1954258" cy="1655267"/>
            </a:xfrm>
          </p:grpSpPr>
          <p:pic>
            <p:nvPicPr>
              <p:cNvPr id="92" name="Picture 91" descr="Diagram&#10;&#10;Description automatically generated">
                <a:extLst>
                  <a:ext uri="{FF2B5EF4-FFF2-40B4-BE49-F238E27FC236}">
                    <a16:creationId xmlns:a16="http://schemas.microsoft.com/office/drawing/2014/main" id="{8693637B-EA97-5695-CB6B-5468585576A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3" name="Picture 92" descr="Diagram&#10;&#10;Description automatically generated">
                <a:extLst>
                  <a:ext uri="{FF2B5EF4-FFF2-40B4-BE49-F238E27FC236}">
                    <a16:creationId xmlns:a16="http://schemas.microsoft.com/office/drawing/2014/main" id="{C96F33ED-7CCB-B42E-7ADB-C2D71B2DA43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1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2" name="Subtitle 2">
              <a:extLst>
                <a:ext uri="{FF2B5EF4-FFF2-40B4-BE49-F238E27FC236}">
                  <a16:creationId xmlns:a16="http://schemas.microsoft.com/office/drawing/2014/main" id="{983A2104-8777-F395-7158-2C781B491F96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2476404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00B0F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CELEBRATING DIFFERENCES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6" name="Picture 2" descr="Free vector vector set of blank traffic road signs">
              <a:extLst>
                <a:ext uri="{FF2B5EF4-FFF2-40B4-BE49-F238E27FC236}">
                  <a16:creationId xmlns:a16="http://schemas.microsoft.com/office/drawing/2014/main" id="{C5225ED3-AEE1-D40A-1214-244EEF7A216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3277550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0" name="TextBox 179">
            <a:extLst>
              <a:ext uri="{FF2B5EF4-FFF2-40B4-BE49-F238E27FC236}">
                <a16:creationId xmlns:a16="http://schemas.microsoft.com/office/drawing/2014/main" id="{27C898AD-C616-62EE-0257-42C121350B51}"/>
              </a:ext>
            </a:extLst>
          </p:cNvPr>
          <p:cNvSpPr txBox="1"/>
          <p:nvPr/>
        </p:nvSpPr>
        <p:spPr>
          <a:xfrm rot="10800000">
            <a:off x="4031615" y="234719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BDFDF016-E907-DC85-4C65-E6D387E48D3A}"/>
              </a:ext>
            </a:extLst>
          </p:cNvPr>
          <p:cNvSpPr txBox="1"/>
          <p:nvPr/>
        </p:nvSpPr>
        <p:spPr>
          <a:xfrm>
            <a:off x="1294130" y="2347198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E550EBE1-1EA5-03BC-4328-468CB68FB02B}"/>
              </a:ext>
            </a:extLst>
          </p:cNvPr>
          <p:cNvGrpSpPr/>
          <p:nvPr/>
        </p:nvGrpSpPr>
        <p:grpSpPr>
          <a:xfrm>
            <a:off x="5210911" y="2770188"/>
            <a:ext cx="1274878" cy="1071562"/>
            <a:chOff x="7001611" y="2770188"/>
            <a:chExt cx="1274878" cy="1071562"/>
          </a:xfrm>
        </p:grpSpPr>
        <p:pic>
          <p:nvPicPr>
            <p:cNvPr id="183" name="Picture 182" descr="Diagram&#10;&#10;Description automatically generated">
              <a:extLst>
                <a:ext uri="{FF2B5EF4-FFF2-40B4-BE49-F238E27FC236}">
                  <a16:creationId xmlns:a16="http://schemas.microsoft.com/office/drawing/2014/main" id="{85C8D504-A8EB-8A0A-3482-0B01CCA4489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3138488"/>
              <a:ext cx="1274878" cy="703262"/>
            </a:xfrm>
            <a:prstGeom prst="rect">
              <a:avLst/>
            </a:prstGeom>
          </p:spPr>
        </p:pic>
        <p:pic>
          <p:nvPicPr>
            <p:cNvPr id="182" name="Picture 181" descr="Diagram&#10;&#10;Description automatically generated">
              <a:extLst>
                <a:ext uri="{FF2B5EF4-FFF2-40B4-BE49-F238E27FC236}">
                  <a16:creationId xmlns:a16="http://schemas.microsoft.com/office/drawing/2014/main" id="{8B6D01CE-D3F6-5799-2FF5-5E5D89A3083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2770188"/>
              <a:ext cx="1274878" cy="703262"/>
            </a:xfrm>
            <a:prstGeom prst="rect">
              <a:avLst/>
            </a:prstGeom>
          </p:spPr>
        </p:pic>
        <p:sp>
          <p:nvSpPr>
            <p:cNvPr id="186" name="Rectangle: Rounded Corners 185">
              <a:extLst>
                <a:ext uri="{FF2B5EF4-FFF2-40B4-BE49-F238E27FC236}">
                  <a16:creationId xmlns:a16="http://schemas.microsoft.com/office/drawing/2014/main" id="{3627B86F-539B-8D3A-0797-08F932E38362}"/>
                </a:ext>
              </a:extLst>
            </p:cNvPr>
            <p:cNvSpPr/>
            <p:nvPr/>
          </p:nvSpPr>
          <p:spPr>
            <a:xfrm>
              <a:off x="7062788" y="2881313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CITIZENSHIP</a:t>
              </a:r>
            </a:p>
          </p:txBody>
        </p:sp>
        <p:sp>
          <p:nvSpPr>
            <p:cNvPr id="187" name="Rectangle: Rounded Corners 186">
              <a:extLst>
                <a:ext uri="{FF2B5EF4-FFF2-40B4-BE49-F238E27FC236}">
                  <a16:creationId xmlns:a16="http://schemas.microsoft.com/office/drawing/2014/main" id="{347AB8A1-0DD9-C1C3-BBE5-CAD2D5F72852}"/>
                </a:ext>
              </a:extLst>
            </p:cNvPr>
            <p:cNvSpPr/>
            <p:nvPr/>
          </p:nvSpPr>
          <p:spPr>
            <a:xfrm>
              <a:off x="7062788" y="3212307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BRITISH VALUES</a:t>
              </a:r>
            </a:p>
          </p:txBody>
        </p:sp>
      </p:grpSp>
      <p:sp>
        <p:nvSpPr>
          <p:cNvPr id="1084" name="Rectangle: Rounded Corners 1083">
            <a:extLst>
              <a:ext uri="{FF2B5EF4-FFF2-40B4-BE49-F238E27FC236}">
                <a16:creationId xmlns:a16="http://schemas.microsoft.com/office/drawing/2014/main" id="{DB905515-5EE5-DA0E-C720-867D30F29C35}"/>
              </a:ext>
            </a:extLst>
          </p:cNvPr>
          <p:cNvSpPr/>
          <p:nvPr/>
        </p:nvSpPr>
        <p:spPr>
          <a:xfrm>
            <a:off x="3388860" y="5091113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sp>
        <p:nvSpPr>
          <p:cNvPr id="1085" name="Rectangle: Rounded Corners 1084">
            <a:extLst>
              <a:ext uri="{FF2B5EF4-FFF2-40B4-BE49-F238E27FC236}">
                <a16:creationId xmlns:a16="http://schemas.microsoft.com/office/drawing/2014/main" id="{0BF509A4-D52E-9523-5C7B-5683E1251128}"/>
              </a:ext>
            </a:extLst>
          </p:cNvPr>
          <p:cNvSpPr/>
          <p:nvPr/>
        </p:nvSpPr>
        <p:spPr>
          <a:xfrm>
            <a:off x="3388860" y="5422107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EQUALITY</a:t>
            </a:r>
          </a:p>
        </p:txBody>
      </p:sp>
      <p:pic>
        <p:nvPicPr>
          <p:cNvPr id="196" name="Picture 195" descr="Diagram&#10;&#10;Description automatically generated">
            <a:extLst>
              <a:ext uri="{FF2B5EF4-FFF2-40B4-BE49-F238E27FC236}">
                <a16:creationId xmlns:a16="http://schemas.microsoft.com/office/drawing/2014/main" id="{9032243F-3B43-998D-D8F3-9FC11EBC75AD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2002" y="14220508"/>
            <a:ext cx="1727200" cy="703262"/>
          </a:xfrm>
          <a:prstGeom prst="rect">
            <a:avLst/>
          </a:prstGeom>
        </p:spPr>
      </p:pic>
      <p:sp>
        <p:nvSpPr>
          <p:cNvPr id="201" name="Rectangle: Rounded Corners 200">
            <a:extLst>
              <a:ext uri="{FF2B5EF4-FFF2-40B4-BE49-F238E27FC236}">
                <a16:creationId xmlns:a16="http://schemas.microsoft.com/office/drawing/2014/main" id="{AD8AD5C5-60E9-841F-B657-0A023D788753}"/>
              </a:ext>
            </a:extLst>
          </p:cNvPr>
          <p:cNvSpPr/>
          <p:nvPr/>
        </p:nvSpPr>
        <p:spPr>
          <a:xfrm>
            <a:off x="3388860" y="4760913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CITIZENSHIP</a:t>
            </a:r>
          </a:p>
        </p:txBody>
      </p:sp>
      <p:grpSp>
        <p:nvGrpSpPr>
          <p:cNvPr id="213" name="Group 212">
            <a:extLst>
              <a:ext uri="{FF2B5EF4-FFF2-40B4-BE49-F238E27FC236}">
                <a16:creationId xmlns:a16="http://schemas.microsoft.com/office/drawing/2014/main" id="{8CBE91AC-B881-563A-4DC5-54DD943907FF}"/>
              </a:ext>
            </a:extLst>
          </p:cNvPr>
          <p:cNvGrpSpPr/>
          <p:nvPr/>
        </p:nvGrpSpPr>
        <p:grpSpPr>
          <a:xfrm>
            <a:off x="5121275" y="6813550"/>
            <a:ext cx="1466850" cy="1485900"/>
            <a:chOff x="5121275" y="6813550"/>
            <a:chExt cx="1466850" cy="1485900"/>
          </a:xfrm>
        </p:grpSpPr>
        <p:grpSp>
          <p:nvGrpSpPr>
            <p:cNvPr id="202" name="Group 201">
              <a:extLst>
                <a:ext uri="{FF2B5EF4-FFF2-40B4-BE49-F238E27FC236}">
                  <a16:creationId xmlns:a16="http://schemas.microsoft.com/office/drawing/2014/main" id="{AC1EB487-F698-7E80-3BAF-F3C3F6CEDF15}"/>
                </a:ext>
              </a:extLst>
            </p:cNvPr>
            <p:cNvGrpSpPr/>
            <p:nvPr/>
          </p:nvGrpSpPr>
          <p:grpSpPr>
            <a:xfrm>
              <a:off x="5121275" y="7556501"/>
              <a:ext cx="1466850" cy="742949"/>
              <a:chOff x="5210911" y="7556501"/>
              <a:chExt cx="1274878" cy="742949"/>
            </a:xfrm>
          </p:grpSpPr>
          <p:pic>
            <p:nvPicPr>
              <p:cNvPr id="191" name="Picture 190" descr="Diagram&#10;&#10;Description automatically generated">
                <a:extLst>
                  <a:ext uri="{FF2B5EF4-FFF2-40B4-BE49-F238E27FC236}">
                    <a16:creationId xmlns:a16="http://schemas.microsoft.com/office/drawing/2014/main" id="{F9AF4287-10CE-8378-2A6A-0B9139371C1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4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96188"/>
                <a:ext cx="1274878" cy="703262"/>
              </a:xfrm>
              <a:prstGeom prst="rect">
                <a:avLst/>
              </a:prstGeom>
            </p:spPr>
          </p:pic>
          <p:pic>
            <p:nvPicPr>
              <p:cNvPr id="1024" name="Picture 1023" descr="Diagram&#10;&#10;Description automatically generated">
                <a:extLst>
                  <a:ext uri="{FF2B5EF4-FFF2-40B4-BE49-F238E27FC236}">
                    <a16:creationId xmlns:a16="http://schemas.microsoft.com/office/drawing/2014/main" id="{43370BC9-8873-62D1-06BE-AC62EBDE0A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56501"/>
                <a:ext cx="1274878" cy="373062"/>
              </a:xfrm>
              <a:prstGeom prst="rect">
                <a:avLst/>
              </a:prstGeom>
            </p:spPr>
          </p:pic>
        </p:grpSp>
        <p:sp>
          <p:nvSpPr>
            <p:cNvPr id="1027" name="Rectangle: Rounded Corners 1026">
              <a:extLst>
                <a:ext uri="{FF2B5EF4-FFF2-40B4-BE49-F238E27FC236}">
                  <a16:creationId xmlns:a16="http://schemas.microsoft.com/office/drawing/2014/main" id="{80E2E7B7-158F-DED4-64B3-DD66D2DAC18B}"/>
                </a:ext>
              </a:extLst>
            </p:cNvPr>
            <p:cNvSpPr/>
            <p:nvPr/>
          </p:nvSpPr>
          <p:spPr>
            <a:xfrm>
              <a:off x="5182394" y="7671985"/>
              <a:ext cx="1342232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DRUGS EDUCATION</a:t>
              </a:r>
            </a:p>
          </p:txBody>
        </p:sp>
        <p:pic>
          <p:nvPicPr>
            <p:cNvPr id="203" name="Picture 202" descr="Diagram&#10;&#10;Description automatically generated">
              <a:extLst>
                <a:ext uri="{FF2B5EF4-FFF2-40B4-BE49-F238E27FC236}">
                  <a16:creationId xmlns:a16="http://schemas.microsoft.com/office/drawing/2014/main" id="{E92AF040-7B57-887A-1990-03D32CA3D8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29726" y="6813550"/>
              <a:ext cx="823621" cy="819150"/>
            </a:xfrm>
            <a:prstGeom prst="rect">
              <a:avLst/>
            </a:prstGeom>
          </p:spPr>
        </p:pic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AFF699AE-688E-F737-A2D6-C67A686AC8BA}"/>
                </a:ext>
              </a:extLst>
            </p:cNvPr>
            <p:cNvSpPr/>
            <p:nvPr/>
          </p:nvSpPr>
          <p:spPr>
            <a:xfrm>
              <a:off x="5435600" y="6832600"/>
              <a:ext cx="812800" cy="7175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STATUTORY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HEALTH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&amp; 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RSE</a:t>
              </a:r>
            </a:p>
          </p:txBody>
        </p:sp>
      </p:grpSp>
      <p:pic>
        <p:nvPicPr>
          <p:cNvPr id="218" name="Picture 217" descr="Diagram&#10;&#10;Description automatically generated">
            <a:extLst>
              <a:ext uri="{FF2B5EF4-FFF2-40B4-BE49-F238E27FC236}">
                <a16:creationId xmlns:a16="http://schemas.microsoft.com/office/drawing/2014/main" id="{49AD1740-4E93-21F0-6ED7-45FB508300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62373" y="8966200"/>
            <a:ext cx="823621" cy="819150"/>
          </a:xfrm>
          <a:prstGeom prst="rect">
            <a:avLst/>
          </a:prstGeom>
        </p:spPr>
      </p:pic>
      <p:sp>
        <p:nvSpPr>
          <p:cNvPr id="219" name="Rectangle 218">
            <a:extLst>
              <a:ext uri="{FF2B5EF4-FFF2-40B4-BE49-F238E27FC236}">
                <a16:creationId xmlns:a16="http://schemas.microsoft.com/office/drawing/2014/main" id="{82E90E02-9C7D-229A-9CBF-4E3DCF705E12}"/>
              </a:ext>
            </a:extLst>
          </p:cNvPr>
          <p:cNvSpPr/>
          <p:nvPr/>
        </p:nvSpPr>
        <p:spPr>
          <a:xfrm>
            <a:off x="3568247" y="8985250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&amp; 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RSE</a:t>
            </a:r>
          </a:p>
        </p:txBody>
      </p:sp>
      <p:pic>
        <p:nvPicPr>
          <p:cNvPr id="236" name="Picture 235" descr="Diagram&#10;&#10;Description automatically generated">
            <a:extLst>
              <a:ext uri="{FF2B5EF4-FFF2-40B4-BE49-F238E27FC236}">
                <a16:creationId xmlns:a16="http://schemas.microsoft.com/office/drawing/2014/main" id="{1EEC5A86-FD7B-4A27-3077-FA4EE741906C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2015788"/>
            <a:ext cx="1466850" cy="703262"/>
          </a:xfrm>
          <a:prstGeom prst="rect">
            <a:avLst/>
          </a:prstGeom>
        </p:spPr>
      </p:pic>
      <p:pic>
        <p:nvPicPr>
          <p:cNvPr id="237" name="Picture 236" descr="Diagram&#10;&#10;Description automatically generated">
            <a:extLst>
              <a:ext uri="{FF2B5EF4-FFF2-40B4-BE49-F238E27FC236}">
                <a16:creationId xmlns:a16="http://schemas.microsoft.com/office/drawing/2014/main" id="{D7A333AE-6600-3E1F-44C1-A06A7B0FE848}"/>
              </a:ext>
            </a:extLst>
          </p:cNvPr>
          <p:cNvPicPr>
            <a:picLocks noChangeAspect="1"/>
          </p:cNvPicPr>
          <p:nvPr/>
        </p:nvPicPr>
        <p:blipFill rotWithShape="1">
          <a:blip r:embed="rId2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1811000"/>
            <a:ext cx="1466850" cy="673099"/>
          </a:xfrm>
          <a:prstGeom prst="rect">
            <a:avLst/>
          </a:prstGeom>
        </p:spPr>
      </p:pic>
      <p:sp>
        <p:nvSpPr>
          <p:cNvPr id="233" name="Rectangle: Rounded Corners 232">
            <a:extLst>
              <a:ext uri="{FF2B5EF4-FFF2-40B4-BE49-F238E27FC236}">
                <a16:creationId xmlns:a16="http://schemas.microsoft.com/office/drawing/2014/main" id="{1BE5EE2D-D6E7-C8B3-4E19-1A308F9D6A96}"/>
              </a:ext>
            </a:extLst>
          </p:cNvPr>
          <p:cNvSpPr/>
          <p:nvPr/>
        </p:nvSpPr>
        <p:spPr>
          <a:xfrm>
            <a:off x="5182394" y="1192450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234" name="Picture 233" descr="Diagram&#10;&#10;Description automatically generated">
            <a:extLst>
              <a:ext uri="{FF2B5EF4-FFF2-40B4-BE49-F238E27FC236}">
                <a16:creationId xmlns:a16="http://schemas.microsoft.com/office/drawing/2014/main" id="{B1D37F17-6E9D-D5D3-DB37-066583A2D4A9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29726" y="11112500"/>
            <a:ext cx="823621" cy="767556"/>
          </a:xfrm>
          <a:prstGeom prst="rect">
            <a:avLst/>
          </a:prstGeom>
        </p:spPr>
      </p:pic>
      <p:sp>
        <p:nvSpPr>
          <p:cNvPr id="235" name="Rectangle 234">
            <a:extLst>
              <a:ext uri="{FF2B5EF4-FFF2-40B4-BE49-F238E27FC236}">
                <a16:creationId xmlns:a16="http://schemas.microsoft.com/office/drawing/2014/main" id="{35FEC94A-FBF3-664F-14E6-244B48CF5905}"/>
              </a:ext>
            </a:extLst>
          </p:cNvPr>
          <p:cNvSpPr/>
          <p:nvPr/>
        </p:nvSpPr>
        <p:spPr>
          <a:xfrm>
            <a:off x="5435600" y="11102975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endParaRPr lang="en-GB" sz="800" b="1" dirty="0">
              <a:solidFill>
                <a:schemeClr val="tx1"/>
              </a:solidFill>
            </a:endParaRPr>
          </a:p>
        </p:txBody>
      </p:sp>
      <p:sp>
        <p:nvSpPr>
          <p:cNvPr id="238" name="Rectangle: Rounded Corners 237">
            <a:extLst>
              <a:ext uri="{FF2B5EF4-FFF2-40B4-BE49-F238E27FC236}">
                <a16:creationId xmlns:a16="http://schemas.microsoft.com/office/drawing/2014/main" id="{EDB39C0E-BD7E-D0DF-06BB-12EDE2039A34}"/>
              </a:ext>
            </a:extLst>
          </p:cNvPr>
          <p:cNvSpPr/>
          <p:nvPr/>
        </p:nvSpPr>
        <p:spPr>
          <a:xfrm>
            <a:off x="5182394" y="1224835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WELLBEING</a:t>
            </a:r>
          </a:p>
        </p:txBody>
      </p:sp>
      <p:pic>
        <p:nvPicPr>
          <p:cNvPr id="197" name="Picture 196" descr="Diagram&#10;&#10;Description automatically generated">
            <a:extLst>
              <a:ext uri="{FF2B5EF4-FFF2-40B4-BE49-F238E27FC236}">
                <a16:creationId xmlns:a16="http://schemas.microsoft.com/office/drawing/2014/main" id="{2F4A2983-9849-285C-39D8-D9D505150673}"/>
              </a:ext>
            </a:extLst>
          </p:cNvPr>
          <p:cNvPicPr>
            <a:picLocks noChangeAspect="1"/>
          </p:cNvPicPr>
          <p:nvPr/>
        </p:nvPicPr>
        <p:blipFill rotWithShape="1">
          <a:blip r:embed="rId2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2002" y="14073188"/>
            <a:ext cx="1727200" cy="634682"/>
          </a:xfrm>
          <a:prstGeom prst="rect">
            <a:avLst/>
          </a:prstGeom>
        </p:spPr>
      </p:pic>
      <p:sp>
        <p:nvSpPr>
          <p:cNvPr id="198" name="Rectangle: Rounded Corners 197">
            <a:extLst>
              <a:ext uri="{FF2B5EF4-FFF2-40B4-BE49-F238E27FC236}">
                <a16:creationId xmlns:a16="http://schemas.microsoft.com/office/drawing/2014/main" id="{C2857EA9-CAA0-2315-834C-669A7FFC1A5C}"/>
              </a:ext>
            </a:extLst>
          </p:cNvPr>
          <p:cNvSpPr/>
          <p:nvPr/>
        </p:nvSpPr>
        <p:spPr>
          <a:xfrm>
            <a:off x="3214884" y="14115733"/>
            <a:ext cx="1558209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PERSONAL SAFETY</a:t>
            </a:r>
          </a:p>
        </p:txBody>
      </p:sp>
      <p:sp>
        <p:nvSpPr>
          <p:cNvPr id="199" name="Rectangle: Rounded Corners 198">
            <a:extLst>
              <a:ext uri="{FF2B5EF4-FFF2-40B4-BE49-F238E27FC236}">
                <a16:creationId xmlns:a16="http://schemas.microsoft.com/office/drawing/2014/main" id="{3C36C581-7FA9-8288-AE96-565B34A930B4}"/>
              </a:ext>
            </a:extLst>
          </p:cNvPr>
          <p:cNvSpPr/>
          <p:nvPr/>
        </p:nvSpPr>
        <p:spPr>
          <a:xfrm>
            <a:off x="3214884" y="14446727"/>
            <a:ext cx="1558209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 </a:t>
            </a:r>
          </a:p>
        </p:txBody>
      </p:sp>
      <p:pic>
        <p:nvPicPr>
          <p:cNvPr id="254" name="Picture 4">
            <a:extLst>
              <a:ext uri="{FF2B5EF4-FFF2-40B4-BE49-F238E27FC236}">
                <a16:creationId xmlns:a16="http://schemas.microsoft.com/office/drawing/2014/main" id="{FD7DFFE1-8E05-0DC1-668A-C0D24B786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2" y="3479974"/>
            <a:ext cx="454620" cy="137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5" name="Picture 6">
            <a:extLst>
              <a:ext uri="{FF2B5EF4-FFF2-40B4-BE49-F238E27FC236}">
                <a16:creationId xmlns:a16="http://schemas.microsoft.com/office/drawing/2014/main" id="{2D0BD5C5-BF58-4251-96D5-310001A24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8026" y="5688937"/>
            <a:ext cx="454620" cy="138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" name="Picture 8">
            <a:extLst>
              <a:ext uri="{FF2B5EF4-FFF2-40B4-BE49-F238E27FC236}">
                <a16:creationId xmlns:a16="http://schemas.microsoft.com/office/drawing/2014/main" id="{7AA4D5B0-72D9-002B-0BC8-B7338EE3F9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1521" y="10096040"/>
            <a:ext cx="454620" cy="138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7" name="Picture 10">
            <a:extLst>
              <a:ext uri="{FF2B5EF4-FFF2-40B4-BE49-F238E27FC236}">
                <a16:creationId xmlns:a16="http://schemas.microsoft.com/office/drawing/2014/main" id="{E8E5F664-0E17-8FAF-5BE2-724A01CDF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7431" y="7889130"/>
            <a:ext cx="454620" cy="137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8" name="Picture 12">
            <a:extLst>
              <a:ext uri="{FF2B5EF4-FFF2-40B4-BE49-F238E27FC236}">
                <a16:creationId xmlns:a16="http://schemas.microsoft.com/office/drawing/2014/main" id="{DEAB5065-7EC8-40F1-E2CD-684011ED42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6" y="12322918"/>
            <a:ext cx="454620" cy="137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4" name="Picture 263" descr="A picture containing qr code&#10;&#10;Description automatically generated">
            <a:extLst>
              <a:ext uri="{FF2B5EF4-FFF2-40B4-BE49-F238E27FC236}">
                <a16:creationId xmlns:a16="http://schemas.microsoft.com/office/drawing/2014/main" id="{00F6597D-ACEC-5D66-F4B6-83C9C5C49C92}"/>
              </a:ext>
            </a:extLst>
          </p:cNvPr>
          <p:cNvPicPr>
            <a:picLocks noChangeAspect="1"/>
          </p:cNvPicPr>
          <p:nvPr/>
        </p:nvPicPr>
        <p:blipFill rotWithShape="1">
          <a:blip r:embed="rId33" cstate="hq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700000">
            <a:off x="8764940" y="6011069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2" name="Picture 271" descr="A picture containing qr code&#10;&#10;Description automatically generated">
            <a:extLst>
              <a:ext uri="{FF2B5EF4-FFF2-40B4-BE49-F238E27FC236}">
                <a16:creationId xmlns:a16="http://schemas.microsoft.com/office/drawing/2014/main" id="{E66B21FC-1A71-059C-E488-3D39E8932644}"/>
              </a:ext>
            </a:extLst>
          </p:cNvPr>
          <p:cNvPicPr>
            <a:picLocks noChangeAspect="1"/>
          </p:cNvPicPr>
          <p:nvPr/>
        </p:nvPicPr>
        <p:blipFill rotWithShape="1">
          <a:blip r:embed="rId35" cstate="hq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9735" b="92035" l="9091" r="89394">
                        <a14:foregroundMark x1="50000" y1="9735" x2="50000" y2="9735"/>
                        <a14:foregroundMark x1="71212" y1="9735" x2="71212" y2="9735"/>
                        <a14:foregroundMark x1="77273" y1="11504" x2="77273" y2="11504"/>
                        <a14:foregroundMark x1="31818" y1="12389" x2="31818" y2="12389"/>
                        <a14:backgroundMark x1="21212" y1="23894" x2="21212" y2="23894"/>
                        <a14:backgroundMark x1="15152" y1="18584" x2="15152" y2="18584"/>
                        <a14:backgroundMark x1="16667" y1="17699" x2="16667" y2="17699"/>
                        <a14:backgroundMark x1="13636" y1="28319" x2="13636" y2="28319"/>
                        <a14:backgroundMark x1="16667" y1="16814" x2="18182" y2="23009"/>
                        <a14:backgroundMark x1="16667" y1="29204" x2="16667" y2="29204"/>
                        <a14:backgroundMark x1="16667" y1="49558" x2="16667" y2="49558"/>
                        <a14:backgroundMark x1="16667" y1="44248" x2="16667" y2="44248"/>
                        <a14:backgroundMark x1="12121" y1="37168" x2="12121" y2="37168"/>
                        <a14:backgroundMark x1="18182" y1="43363" x2="18182" y2="43363"/>
                        <a14:backgroundMark x1="18182" y1="64602" x2="18182" y2="73451"/>
                        <a14:backgroundMark x1="16667" y1="84071" x2="18182" y2="92920"/>
                        <a14:backgroundMark x1="48485" y1="94690" x2="71212" y2="95575"/>
                        <a14:backgroundMark x1="42424" y1="90265" x2="42424" y2="90265"/>
                        <a14:backgroundMark x1="43939" y1="91150" x2="43939" y2="91150"/>
                        <a14:backgroundMark x1="40909" y1="91150" x2="53030" y2="95575"/>
                        <a14:backgroundMark x1="19697" y1="30088" x2="19697" y2="30088"/>
                        <a14:backgroundMark x1="18182" y1="25664" x2="19697" y2="32743"/>
                        <a14:backgroundMark x1="12121" y1="30088" x2="12121" y2="38053"/>
                        <a14:backgroundMark x1="18182" y1="42478" x2="16667" y2="57522"/>
                        <a14:backgroundMark x1="15152" y1="38938" x2="16667" y2="48673"/>
                        <a14:backgroundMark x1="13636" y1="61062" x2="15152" y2="68142"/>
                        <a14:backgroundMark x1="19697" y1="61062" x2="19697" y2="61062"/>
                        <a14:backgroundMark x1="19697" y1="58407" x2="19697" y2="58407"/>
                        <a14:backgroundMark x1="18182" y1="60177" x2="18182" y2="67257"/>
                        <a14:backgroundMark x1="16667" y1="71681" x2="18182" y2="81416"/>
                        <a14:backgroundMark x1="18182" y1="53097" x2="19697" y2="690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900" y="312975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4" name="Picture 273" descr="A picture containing qr code&#10;&#10;Description automatically generated">
            <a:extLst>
              <a:ext uri="{FF2B5EF4-FFF2-40B4-BE49-F238E27FC236}">
                <a16:creationId xmlns:a16="http://schemas.microsoft.com/office/drawing/2014/main" id="{22F57DF3-14E9-9ACF-6E3C-0B9577D272EB}"/>
              </a:ext>
            </a:extLst>
          </p:cNvPr>
          <p:cNvPicPr>
            <a:picLocks noChangeAspect="1"/>
          </p:cNvPicPr>
          <p:nvPr/>
        </p:nvPicPr>
        <p:blipFill rotWithShape="1">
          <a:blip r:embed="rId33" cstate="hq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3415" y="274399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7" name="Picture 276" descr="A picture containing qr code&#10;&#10;Description automatically generated">
            <a:extLst>
              <a:ext uri="{FF2B5EF4-FFF2-40B4-BE49-F238E27FC236}">
                <a16:creationId xmlns:a16="http://schemas.microsoft.com/office/drawing/2014/main" id="{489E9C45-A0F5-251F-43DC-73AEC386F855}"/>
              </a:ext>
            </a:extLst>
          </p:cNvPr>
          <p:cNvPicPr>
            <a:picLocks noChangeAspect="1"/>
          </p:cNvPicPr>
          <p:nvPr/>
        </p:nvPicPr>
        <p:blipFill rotWithShape="1">
          <a:blip r:embed="rId37" cstate="hq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974" y="115173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8" name="Picture 277" descr="A picture containing qr code&#10;&#10;Description automatically generated">
            <a:extLst>
              <a:ext uri="{FF2B5EF4-FFF2-40B4-BE49-F238E27FC236}">
                <a16:creationId xmlns:a16="http://schemas.microsoft.com/office/drawing/2014/main" id="{38A3BAF4-CD0D-20B1-E19B-81B57606A592}"/>
              </a:ext>
            </a:extLst>
          </p:cNvPr>
          <p:cNvPicPr>
            <a:picLocks noChangeAspect="1"/>
          </p:cNvPicPr>
          <p:nvPr/>
        </p:nvPicPr>
        <p:blipFill rotWithShape="1">
          <a:blip r:embed="rId39" cstate="hq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5263" b="92713" l="4348" r="89130">
                        <a14:foregroundMark x1="43478" y1="7692" x2="58696" y2="7287"/>
                        <a14:foregroundMark x1="34058" y1="6883" x2="34058" y2="6883"/>
                        <a14:foregroundMark x1="73913" y1="7287" x2="73913" y2="7287"/>
                        <a14:foregroundMark x1="59420" y1="5668" x2="59420" y2="5668"/>
                        <a14:foregroundMark x1="89130" y1="18623" x2="89130" y2="18623"/>
                        <a14:backgroundMark x1="16667" y1="27126" x2="16667" y2="27126"/>
                        <a14:backgroundMark x1="12319" y1="25506" x2="13043" y2="31984"/>
                        <a14:backgroundMark x1="13768" y1="42915" x2="14493" y2="56680"/>
                        <a14:backgroundMark x1="13043" y1="13360" x2="10870" y2="16599"/>
                        <a14:backgroundMark x1="5072" y1="24291" x2="10145" y2="27530"/>
                        <a14:backgroundMark x1="5797" y1="21862" x2="7971" y2="25911"/>
                        <a14:backgroundMark x1="18841" y1="57895" x2="13043" y2="70850"/>
                        <a14:backgroundMark x1="13043" y1="69231" x2="14493" y2="83806"/>
                        <a14:backgroundMark x1="13043" y1="82186" x2="14493" y2="90283"/>
                        <a14:backgroundMark x1="16667" y1="91498" x2="28261" y2="95142"/>
                        <a14:backgroundMark x1="31884" y1="93522" x2="37681" y2="93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242517" y="10549731"/>
            <a:ext cx="435314" cy="78184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9" name="Picture 278" descr="A picture containing qr code&#10;&#10;Description automatically generated">
            <a:extLst>
              <a:ext uri="{FF2B5EF4-FFF2-40B4-BE49-F238E27FC236}">
                <a16:creationId xmlns:a16="http://schemas.microsoft.com/office/drawing/2014/main" id="{8B982D3B-EBF4-D6D4-88AB-C2A363C64B20}"/>
              </a:ext>
            </a:extLst>
          </p:cNvPr>
          <p:cNvPicPr>
            <a:picLocks noChangeAspect="1"/>
          </p:cNvPicPr>
          <p:nvPr/>
        </p:nvPicPr>
        <p:blipFill rotWithShape="1">
          <a:blip r:embed="rId37" cstate="hq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073454" y="146796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3" name="Picture 282" descr="A picture containing qr code&#10;&#10;Description automatically generated">
            <a:extLst>
              <a:ext uri="{FF2B5EF4-FFF2-40B4-BE49-F238E27FC236}">
                <a16:creationId xmlns:a16="http://schemas.microsoft.com/office/drawing/2014/main" id="{8856B415-A594-9F16-A0A4-ABB6610974F7}"/>
              </a:ext>
            </a:extLst>
          </p:cNvPr>
          <p:cNvPicPr>
            <a:picLocks noChangeAspect="1"/>
          </p:cNvPicPr>
          <p:nvPr/>
        </p:nvPicPr>
        <p:blipFill rotWithShape="1">
          <a:blip r:embed="rId33" cstate="hq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666911" y="12730644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288" name="Arrow: Right 287">
            <a:extLst>
              <a:ext uri="{FF2B5EF4-FFF2-40B4-BE49-F238E27FC236}">
                <a16:creationId xmlns:a16="http://schemas.microsoft.com/office/drawing/2014/main" id="{211E5ECD-C526-6367-CE50-10012AAF8924}"/>
              </a:ext>
            </a:extLst>
          </p:cNvPr>
          <p:cNvSpPr/>
          <p:nvPr/>
        </p:nvSpPr>
        <p:spPr>
          <a:xfrm>
            <a:off x="7977189" y="1716882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YEAR 9</a:t>
            </a:r>
          </a:p>
        </p:txBody>
      </p:sp>
      <p:sp>
        <p:nvSpPr>
          <p:cNvPr id="289" name="Arrow: Right 288">
            <a:extLst>
              <a:ext uri="{FF2B5EF4-FFF2-40B4-BE49-F238E27FC236}">
                <a16:creationId xmlns:a16="http://schemas.microsoft.com/office/drawing/2014/main" id="{64457389-796E-E008-D8F8-DB5FF064476B}"/>
              </a:ext>
            </a:extLst>
          </p:cNvPr>
          <p:cNvSpPr/>
          <p:nvPr/>
        </p:nvSpPr>
        <p:spPr>
          <a:xfrm>
            <a:off x="288925" y="15016957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WELCOME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6E9FD115-5395-C313-404F-0B6CE86C7192}"/>
              </a:ext>
            </a:extLst>
          </p:cNvPr>
          <p:cNvSpPr txBox="1">
            <a:spLocks/>
          </p:cNvSpPr>
          <p:nvPr/>
        </p:nvSpPr>
        <p:spPr>
          <a:xfrm>
            <a:off x="5996940" y="15758160"/>
            <a:ext cx="290322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PERSONAL DEVELOPMENT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DB887152-28FC-59CB-CCFE-6B910CC1E67B}"/>
              </a:ext>
            </a:extLst>
          </p:cNvPr>
          <p:cNvSpPr txBox="1">
            <a:spLocks/>
          </p:cNvSpPr>
          <p:nvPr/>
        </p:nvSpPr>
        <p:spPr>
          <a:xfrm>
            <a:off x="5661660" y="16154400"/>
            <a:ext cx="361950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ASSESSMENT &amp; PROGRESS IN PSHE </a:t>
            </a:r>
          </a:p>
        </p:txBody>
      </p:sp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4F19AF0F-FF71-6FF1-F114-91E3641E0DC7}"/>
              </a:ext>
            </a:extLst>
          </p:cNvPr>
          <p:cNvPicPr>
            <a:picLocks noChangeAspect="1"/>
          </p:cNvPicPr>
          <p:nvPr/>
        </p:nvPicPr>
        <p:blipFill rotWithShape="1">
          <a:blip r:embed="rId41" cstate="hqprint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8696" b="89783" l="9544" r="90041">
                        <a14:foregroundMark x1="41909" y1="8913" x2="41909" y2="8913"/>
                        <a14:foregroundMark x1="43983" y1="12826" x2="48133" y2="21304"/>
                        <a14:foregroundMark x1="49378" y1="17391" x2="51037" y2="23043"/>
                        <a14:foregroundMark x1="45643" y1="51739" x2="45643" y2="61522"/>
                        <a14:foregroundMark x1="49378" y1="46957" x2="50207" y2="573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878195" y="10415588"/>
            <a:ext cx="231463" cy="44279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5" name="Picture 2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63E3A0A-2C30-2F10-DD1E-F063DEB6BE21}"/>
              </a:ext>
            </a:extLst>
          </p:cNvPr>
          <p:cNvPicPr>
            <a:picLocks noChangeAspect="1"/>
          </p:cNvPicPr>
          <p:nvPr/>
        </p:nvPicPr>
        <p:blipFill rotWithShape="1">
          <a:blip r:embed="rId43" cstate="hqprint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2400" b="96800" l="9467" r="89941">
                        <a14:foregroundMark x1="33136" y1="87467" x2="36686" y2="88267"/>
                        <a14:foregroundMark x1="20118" y1="92267" x2="39053" y2="92800"/>
                        <a14:foregroundMark x1="23669" y1="97067" x2="23669" y2="97067"/>
                        <a14:foregroundMark x1="42012" y1="3467" x2="42012" y2="3467"/>
                        <a14:foregroundMark x1="10651" y1="40533" x2="10651" y2="40533"/>
                        <a14:foregroundMark x1="34320" y1="27733" x2="43195" y2="33067"/>
                        <a14:foregroundMark x1="59763" y1="27733" x2="62722" y2="32000"/>
                        <a14:foregroundMark x1="9467" y1="16533" x2="9467" y2="16533"/>
                        <a14:foregroundMark x1="86391" y1="17600" x2="86391" y2="17600"/>
                        <a14:foregroundMark x1="73964" y1="5333" x2="73964" y2="5333"/>
                        <a14:foregroundMark x1="22485" y1="4533" x2="22485" y2="4533"/>
                        <a14:foregroundMark x1="18935" y1="4533" x2="18935" y2="4533"/>
                        <a14:foregroundMark x1="72781" y1="5600" x2="78107" y2="8267"/>
                        <a14:foregroundMark x1="76923" y1="5333" x2="76923" y2="5333"/>
                        <a14:foregroundMark x1="56213" y1="3467" x2="42604" y2="2400"/>
                        <a14:foregroundMark x1="10651" y1="69067" x2="10651" y2="690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530619" y="6263235"/>
            <a:ext cx="262255" cy="584373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" name="Picture 26" descr="A picture containing icon&#10;&#10;Description automatically generated">
            <a:extLst>
              <a:ext uri="{FF2B5EF4-FFF2-40B4-BE49-F238E27FC236}">
                <a16:creationId xmlns:a16="http://schemas.microsoft.com/office/drawing/2014/main" id="{D09E8688-B13D-AE1D-BA62-09B4915A4A56}"/>
              </a:ext>
            </a:extLst>
          </p:cNvPr>
          <p:cNvPicPr>
            <a:picLocks noChangeAspect="1"/>
          </p:cNvPicPr>
          <p:nvPr/>
        </p:nvPicPr>
        <p:blipFill rotWithShape="1">
          <a:blip r:embed="rId45" cstate="hqprint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5070" b="92958" l="9722" r="89815">
                        <a14:foregroundMark x1="43519" y1="19155" x2="55556" y2="30423"/>
                        <a14:foregroundMark x1="55093" y1="13239" x2="59259" y2="24225"/>
                        <a14:foregroundMark x1="53704" y1="7606" x2="53704" y2="7606"/>
                        <a14:foregroundMark x1="49074" y1="5915" x2="49074" y2="5915"/>
                        <a14:foregroundMark x1="44444" y1="30704" x2="50463" y2="35211"/>
                        <a14:foregroundMark x1="56944" y1="22254" x2="66667" y2="35211"/>
                        <a14:foregroundMark x1="47685" y1="27042" x2="51389" y2="35775"/>
                        <a14:foregroundMark x1="43981" y1="47324" x2="44444" y2="67887"/>
                        <a14:foregroundMark x1="52778" y1="49014" x2="59722" y2="69014"/>
                        <a14:foregroundMark x1="52778" y1="48451" x2="58796" y2="69577"/>
                        <a14:foregroundMark x1="60185" y1="49014" x2="64815" y2="71268"/>
                        <a14:foregroundMark x1="52315" y1="87887" x2="52315" y2="87887"/>
                        <a14:foregroundMark x1="43981" y1="85352" x2="43981" y2="85352"/>
                        <a14:foregroundMark x1="37963" y1="86479" x2="54630" y2="88451"/>
                        <a14:foregroundMark x1="55093" y1="85915" x2="63889" y2="87042"/>
                        <a14:foregroundMark x1="50000" y1="92958" x2="50000" y2="92958"/>
                        <a14:foregroundMark x1="52778" y1="5352" x2="52778" y2="53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704880" y="15208522"/>
            <a:ext cx="237075" cy="38820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" name="Picture 27" descr="A picture containing icon&#10;&#10;Description automatically generated">
            <a:extLst>
              <a:ext uri="{FF2B5EF4-FFF2-40B4-BE49-F238E27FC236}">
                <a16:creationId xmlns:a16="http://schemas.microsoft.com/office/drawing/2014/main" id="{766D439A-034B-022A-0571-EA9775380095}"/>
              </a:ext>
            </a:extLst>
          </p:cNvPr>
          <p:cNvPicPr>
            <a:picLocks noChangeAspect="1"/>
          </p:cNvPicPr>
          <p:nvPr/>
        </p:nvPicPr>
        <p:blipFill rotWithShape="1">
          <a:blip r:embed="rId47" cstate="hqprint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ackgroundRemoval t="7910" b="93503" l="8969" r="88789">
                        <a14:foregroundMark x1="41704" y1="22034" x2="51121" y2="25424"/>
                        <a14:foregroundMark x1="30942" y1="8192" x2="56502" y2="11582"/>
                        <a14:foregroundMark x1="30045" y1="19774" x2="46637" y2="33051"/>
                        <a14:foregroundMark x1="47982" y1="19209" x2="56502" y2="31921"/>
                        <a14:foregroundMark x1="43498" y1="48305" x2="50224" y2="66102"/>
                        <a14:foregroundMark x1="40359" y1="55932" x2="40359" y2="65819"/>
                        <a14:foregroundMark x1="53363" y1="46328" x2="54260" y2="64124"/>
                        <a14:foregroundMark x1="33632" y1="88983" x2="54260" y2="88983"/>
                        <a14:foregroundMark x1="53363" y1="93503" x2="53363" y2="93503"/>
                        <a14:foregroundMark x1="70852" y1="9605" x2="70852" y2="9605"/>
                        <a14:foregroundMark x1="22422" y1="10452" x2="22422" y2="104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91879" y="8200401"/>
            <a:ext cx="257800" cy="41019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1" name="Picture 50" descr="A picture containing icon&#10;&#10;Description automatically generated">
            <a:extLst>
              <a:ext uri="{FF2B5EF4-FFF2-40B4-BE49-F238E27FC236}">
                <a16:creationId xmlns:a16="http://schemas.microsoft.com/office/drawing/2014/main" id="{CB96AC1C-0885-ADD3-F646-C1AA9C7DE0A1}"/>
              </a:ext>
            </a:extLst>
          </p:cNvPr>
          <p:cNvPicPr>
            <a:picLocks noChangeAspect="1"/>
          </p:cNvPicPr>
          <p:nvPr/>
        </p:nvPicPr>
        <p:blipFill rotWithShape="1">
          <a:blip r:embed="rId49" cstate="hqprint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5367" b="89548" l="8969" r="88789">
                        <a14:foregroundMark x1="45740" y1="18644" x2="48879" y2="28249"/>
                        <a14:foregroundMark x1="48879" y1="17232" x2="42601" y2="31638"/>
                        <a14:foregroundMark x1="33184" y1="12147" x2="43049" y2="27119"/>
                        <a14:foregroundMark x1="40359" y1="11299" x2="51570" y2="14124"/>
                        <a14:foregroundMark x1="23318" y1="7627" x2="67713" y2="10169"/>
                        <a14:foregroundMark x1="47534" y1="5650" x2="47534" y2="5650"/>
                        <a14:foregroundMark x1="51570" y1="24011" x2="56054" y2="33333"/>
                        <a14:foregroundMark x1="39910" y1="13277" x2="42601" y2="26836"/>
                        <a14:foregroundMark x1="47085" y1="11299" x2="61435" y2="28531"/>
                        <a14:foregroundMark x1="43946" y1="22881" x2="45740" y2="36158"/>
                        <a14:foregroundMark x1="38117" y1="35028" x2="31839" y2="66949"/>
                        <a14:foregroundMark x1="52915" y1="33898" x2="55605" y2="58757"/>
                        <a14:foregroundMark x1="50224" y1="45763" x2="49327" y2="63842"/>
                        <a14:foregroundMark x1="39910" y1="46893" x2="43498" y2="68362"/>
                        <a14:foregroundMark x1="43049" y1="48023" x2="47534" y2="67514"/>
                        <a14:foregroundMark x1="50673" y1="45480" x2="50673" y2="63277"/>
                        <a14:foregroundMark x1="39910" y1="37288" x2="39462" y2="46893"/>
                        <a14:foregroundMark x1="38117" y1="22316" x2="38117" y2="35593"/>
                        <a14:foregroundMark x1="50224" y1="15254" x2="54260" y2="33616"/>
                        <a14:foregroundMark x1="49776" y1="53390" x2="55605" y2="72316"/>
                        <a14:foregroundMark x1="54260" y1="45480" x2="57399" y2="62712"/>
                        <a14:foregroundMark x1="30493" y1="50847" x2="35426" y2="66102"/>
                        <a14:foregroundMark x1="38117" y1="49718" x2="43498" y2="65254"/>
                        <a14:foregroundMark x1="62780" y1="47740" x2="61883" y2="63559"/>
                        <a14:foregroundMark x1="52018" y1="50847" x2="55605" y2="59322"/>
                        <a14:foregroundMark x1="58296" y1="52542" x2="60090" y2="58192"/>
                        <a14:foregroundMark x1="56951" y1="46045" x2="56951" y2="55367"/>
                        <a14:foregroundMark x1="39013" y1="82203" x2="39013" y2="82203"/>
                        <a14:foregroundMark x1="48430" y1="85028" x2="45740" y2="85028"/>
                        <a14:foregroundMark x1="37220" y1="84181" x2="48430" y2="88418"/>
                        <a14:foregroundMark x1="39462" y1="84181" x2="47534" y2="84181"/>
                        <a14:foregroundMark x1="44395" y1="83898" x2="53363" y2="83898"/>
                        <a14:foregroundMark x1="52018" y1="83616" x2="58744" y2="8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5753709" y="12964097"/>
            <a:ext cx="269102" cy="4281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2" name="Picture 51" descr="A picture containing icon&#10;&#10;Description automatically generated">
            <a:extLst>
              <a:ext uri="{FF2B5EF4-FFF2-40B4-BE49-F238E27FC236}">
                <a16:creationId xmlns:a16="http://schemas.microsoft.com/office/drawing/2014/main" id="{89B84560-BB70-DDE6-51A7-687ECF797D45}"/>
              </a:ext>
            </a:extLst>
          </p:cNvPr>
          <p:cNvPicPr>
            <a:picLocks noChangeAspect="1"/>
          </p:cNvPicPr>
          <p:nvPr/>
        </p:nvPicPr>
        <p:blipFill rotWithShape="1">
          <a:blip r:embed="rId51" cstate="hqprint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ackgroundRemoval t="5634" b="93803" l="8520" r="88341">
                        <a14:foregroundMark x1="36323" y1="19155" x2="36771" y2="31831"/>
                        <a14:foregroundMark x1="45740" y1="18310" x2="51121" y2="31831"/>
                        <a14:foregroundMark x1="40807" y1="6479" x2="40807" y2="6479"/>
                        <a14:foregroundMark x1="34529" y1="16338" x2="46188" y2="26479"/>
                        <a14:foregroundMark x1="46637" y1="13803" x2="52466" y2="27324"/>
                        <a14:foregroundMark x1="43498" y1="14648" x2="43498" y2="28451"/>
                        <a14:foregroundMark x1="39013" y1="21690" x2="39013" y2="41972"/>
                        <a14:foregroundMark x1="32735" y1="45070" x2="38117" y2="67324"/>
                        <a14:foregroundMark x1="52915" y1="34648" x2="57399" y2="62254"/>
                        <a14:foregroundMark x1="49776" y1="37746" x2="48430" y2="62254"/>
                        <a14:foregroundMark x1="39462" y1="47887" x2="44843" y2="63944"/>
                        <a14:foregroundMark x1="36771" y1="19155" x2="52018" y2="21972"/>
                        <a14:foregroundMark x1="43946" y1="11549" x2="51570" y2="15493"/>
                        <a14:foregroundMark x1="35426" y1="83944" x2="44843" y2="85634"/>
                        <a14:foregroundMark x1="37668" y1="89296" x2="53363" y2="91268"/>
                        <a14:foregroundMark x1="48879" y1="87606" x2="55605" y2="91268"/>
                        <a14:foregroundMark x1="43049" y1="93803" x2="43049" y2="93803"/>
                      </a14:backgroundRemoval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184345" y="6024894"/>
            <a:ext cx="235008" cy="37393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5" name="Picture 64" descr="A picture containing icon&#10;&#10;Description automatically generated">
            <a:extLst>
              <a:ext uri="{FF2B5EF4-FFF2-40B4-BE49-F238E27FC236}">
                <a16:creationId xmlns:a16="http://schemas.microsoft.com/office/drawing/2014/main" id="{14A8DB18-CFEA-82AC-30C3-002699BD476B}"/>
              </a:ext>
            </a:extLst>
          </p:cNvPr>
          <p:cNvPicPr>
            <a:picLocks noChangeAspect="1"/>
          </p:cNvPicPr>
          <p:nvPr/>
        </p:nvPicPr>
        <p:blipFill rotWithShape="1">
          <a:blip r:embed="rId53" cstate="hqprint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ackgroundRemoval t="8475" b="92938" l="8333" r="89815">
                        <a14:foregroundMark x1="37963" y1="20339" x2="39815" y2="27684"/>
                        <a14:foregroundMark x1="49537" y1="16102" x2="50926" y2="26554"/>
                        <a14:foregroundMark x1="26389" y1="9887" x2="71759" y2="12712"/>
                        <a14:foregroundMark x1="43519" y1="8475" x2="60648" y2="81921"/>
                        <a14:foregroundMark x1="60648" y1="81921" x2="28704" y2="89831"/>
                        <a14:foregroundMark x1="37500" y1="32486" x2="38889" y2="41808"/>
                        <a14:foregroundMark x1="36574" y1="49435" x2="37963" y2="63842"/>
                        <a14:foregroundMark x1="50000" y1="47175" x2="49074" y2="73164"/>
                        <a14:foregroundMark x1="33333" y1="88701" x2="48148" y2="89831"/>
                        <a14:foregroundMark x1="61111" y1="92373" x2="61111" y2="92373"/>
                        <a14:foregroundMark x1="52315" y1="93220" x2="52315" y2="932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17808" y="3757086"/>
            <a:ext cx="254718" cy="4170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6" name="Picture 6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3419D6F-4557-5E2B-BFEF-8CA01387E40C}"/>
              </a:ext>
            </a:extLst>
          </p:cNvPr>
          <p:cNvPicPr>
            <a:picLocks noChangeAspect="1"/>
          </p:cNvPicPr>
          <p:nvPr/>
        </p:nvPicPr>
        <p:blipFill rotWithShape="1">
          <a:blip r:embed="rId55" cstate="hqprint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ackgroundRemoval t="3169" b="96303" l="9827" r="89595">
                        <a14:foregroundMark x1="52601" y1="84683" x2="57803" y2="88732"/>
                        <a14:foregroundMark x1="30636" y1="81162" x2="34682" y2="91549"/>
                        <a14:foregroundMark x1="26012" y1="92958" x2="54913" y2="95246"/>
                        <a14:foregroundMark x1="38728" y1="19894" x2="43353" y2="27113"/>
                        <a14:foregroundMark x1="50867" y1="10563" x2="50867" y2="19718"/>
                        <a14:foregroundMark x1="39884" y1="8099" x2="72832" y2="8627"/>
                        <a14:foregroundMark x1="52601" y1="4049" x2="60694" y2="11796"/>
                        <a14:foregroundMark x1="23699" y1="3873" x2="23699" y2="3873"/>
                        <a14:foregroundMark x1="22543" y1="3697" x2="22543" y2="3697"/>
                        <a14:foregroundMark x1="25434" y1="25000" x2="25434" y2="25000"/>
                        <a14:foregroundMark x1="19653" y1="24824" x2="19653" y2="24824"/>
                        <a14:foregroundMark x1="19653" y1="24824" x2="19653" y2="26585"/>
                        <a14:foregroundMark x1="20809" y1="19718" x2="23121" y2="25528"/>
                        <a14:foregroundMark x1="88439" y1="12852" x2="88439" y2="12852"/>
                        <a14:foregroundMark x1="88439" y1="17958" x2="88439" y2="17958"/>
                        <a14:foregroundMark x1="35838" y1="95951" x2="56069" y2="95070"/>
                        <a14:foregroundMark x1="49133" y1="95599" x2="75723" y2="95423"/>
                        <a14:foregroundMark x1="70520" y1="94894" x2="78613" y2="95599"/>
                        <a14:foregroundMark x1="65896" y1="96127" x2="76301" y2="96479"/>
                        <a14:foregroundMark x1="76879" y1="32218" x2="82659" y2="35211"/>
                      </a14:backgroundRemoval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3438479" y="3866879"/>
            <a:ext cx="268288" cy="8847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3" name="Picture 8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09C7F215-915D-1B07-D14E-51FD7A40E7CA}"/>
              </a:ext>
            </a:extLst>
          </p:cNvPr>
          <p:cNvPicPr>
            <a:picLocks noChangeAspect="1"/>
          </p:cNvPicPr>
          <p:nvPr/>
        </p:nvPicPr>
        <p:blipFill rotWithShape="1">
          <a:blip r:embed="rId57" cstate="hqprint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ackgroundRemoval t="8333" b="88690" l="9459" r="91892">
                        <a14:foregroundMark x1="28378" y1="41071" x2="58919" y2="43452"/>
                        <a14:foregroundMark x1="41622" y1="48214" x2="47568" y2="64286"/>
                        <a14:foregroundMark x1="32703" y1="51190" x2="38919" y2="67262"/>
                        <a14:foregroundMark x1="31081" y1="22619" x2="40811" y2="35119"/>
                        <a14:foregroundMark x1="16216" y1="31548" x2="18649" y2="52381"/>
                        <a14:foregroundMark x1="15135" y1="22024" x2="20811" y2="61905"/>
                        <a14:foregroundMark x1="17027" y1="63095" x2="18108" y2="68452"/>
                        <a14:foregroundMark x1="53784" y1="33929" x2="58378" y2="50000"/>
                        <a14:foregroundMark x1="59730" y1="20833" x2="67568" y2="21429"/>
                        <a14:foregroundMark x1="61351" y1="14286" x2="65405" y2="12500"/>
                        <a14:foregroundMark x1="53784" y1="19643" x2="61622" y2="38690"/>
                        <a14:foregroundMark x1="54595" y1="51190" x2="56216" y2="58333"/>
                        <a14:foregroundMark x1="61622" y1="76190" x2="66757" y2="80357"/>
                        <a14:foregroundMark x1="90811" y1="27976" x2="92432" y2="41071"/>
                        <a14:foregroundMark x1="64324" y1="14286" x2="64324" y2="14286"/>
                        <a14:foregroundMark x1="16486" y1="27381" x2="20000" y2="33929"/>
                        <a14:foregroundMark x1="51081" y1="54762" x2="58919" y2="60119"/>
                        <a14:foregroundMark x1="43243" y1="29762" x2="56486" y2="35119"/>
                        <a14:foregroundMark x1="9459" y1="37500" x2="9459" y2="37500"/>
                      </a14:backgroundRemoval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8734757" y="9571659"/>
            <a:ext cx="476885" cy="2171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4" name="Picture 83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C36C006E-98D1-27FC-B9FC-E7E471FBD004}"/>
              </a:ext>
            </a:extLst>
          </p:cNvPr>
          <p:cNvPicPr>
            <a:picLocks noChangeAspect="1"/>
          </p:cNvPicPr>
          <p:nvPr/>
        </p:nvPicPr>
        <p:blipFill rotWithShape="1">
          <a:blip r:embed="rId59" cstate="hqprint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ackgroundRemoval t="8837" b="89767" l="5134" r="91443">
                        <a14:foregroundMark x1="49389" y1="24186" x2="57946" y2="28837"/>
                        <a14:foregroundMark x1="50367" y1="20465" x2="57213" y2="22791"/>
                        <a14:foregroundMark x1="53545" y1="14419" x2="65281" y2="20000"/>
                        <a14:foregroundMark x1="61614" y1="15814" x2="82152" y2="29302"/>
                        <a14:foregroundMark x1="81174" y1="33023" x2="88998" y2="58140"/>
                        <a14:foregroundMark x1="86553" y1="36744" x2="86797" y2="66047"/>
                        <a14:foregroundMark x1="85086" y1="32093" x2="85575" y2="65581"/>
                        <a14:foregroundMark x1="83374" y1="26512" x2="81907" y2="65581"/>
                        <a14:foregroundMark x1="74083" y1="32093" x2="63325" y2="73023"/>
                        <a14:foregroundMark x1="58435" y1="22791" x2="50367" y2="66512"/>
                        <a14:foregroundMark x1="41320" y1="60930" x2="59658" y2="75814"/>
                        <a14:foregroundMark x1="26161" y1="77674" x2="43032" y2="79070"/>
                        <a14:foregroundMark x1="19071" y1="79070" x2="62836" y2="86512"/>
                        <a14:foregroundMark x1="7090" y1="78605" x2="24205" y2="87907"/>
                        <a14:foregroundMark x1="5134" y1="57674" x2="9046" y2="74884"/>
                        <a14:foregroundMark x1="10024" y1="49302" x2="10758" y2="83256"/>
                        <a14:foregroundMark x1="11491" y1="29302" x2="13203" y2="59535"/>
                        <a14:foregroundMark x1="10269" y1="18605" x2="10269" y2="41860"/>
                        <a14:foregroundMark x1="25183" y1="18605" x2="30807" y2="28837"/>
                        <a14:foregroundMark x1="30807" y1="30698" x2="54279" y2="54419"/>
                        <a14:foregroundMark x1="41320" y1="31628" x2="59658" y2="41395"/>
                        <a14:foregroundMark x1="75061" y1="17674" x2="81663" y2="21860"/>
                        <a14:foregroundMark x1="78729" y1="16279" x2="89731" y2="23256"/>
                        <a14:foregroundMark x1="85575" y1="12558" x2="86553" y2="22791"/>
                        <a14:foregroundMark x1="81907" y1="17209" x2="84841" y2="23721"/>
                        <a14:foregroundMark x1="88998" y1="39535" x2="90709" y2="52093"/>
                        <a14:foregroundMark x1="91443" y1="45581" x2="91443" y2="60000"/>
                        <a14:foregroundMark x1="66504" y1="24651" x2="67971" y2="49767"/>
                        <a14:foregroundMark x1="66504" y1="72558" x2="80196" y2="73488"/>
                        <a14:foregroundMark x1="77995" y1="74419" x2="83374" y2="73488"/>
                        <a14:foregroundMark x1="90709" y1="35349" x2="91687" y2="41395"/>
                        <a14:foregroundMark x1="69927" y1="9767" x2="75061" y2="11163"/>
                        <a14:foregroundMark x1="78240" y1="12093" x2="81663" y2="16279"/>
                        <a14:foregroundMark x1="80440" y1="11628" x2="83130" y2="12558"/>
                        <a14:foregroundMark x1="74817" y1="12093" x2="79707" y2="12093"/>
                        <a14:foregroundMark x1="65037" y1="80930" x2="72616" y2="80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9088327" y="5135677"/>
            <a:ext cx="401758" cy="21078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5" name="Picture 8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BE072ABB-A786-3D49-9968-88DD41CBEC37}"/>
              </a:ext>
            </a:extLst>
          </p:cNvPr>
          <p:cNvPicPr>
            <a:picLocks noChangeAspect="1"/>
          </p:cNvPicPr>
          <p:nvPr/>
        </p:nvPicPr>
        <p:blipFill rotWithShape="1">
          <a:blip r:embed="rId61" cstate="hq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ackgroundRemoval t="9728" b="89105" l="7287" r="92868">
                        <a14:foregroundMark x1="7597" y1="24125" x2="10233" y2="43580"/>
                        <a14:foregroundMark x1="91473" y1="31907" x2="91473" y2="49027"/>
                        <a14:foregroundMark x1="90388" y1="24125" x2="91008" y2="33074"/>
                        <a14:foregroundMark x1="84496" y1="18288" x2="56899" y2="20623"/>
                        <a14:foregroundMark x1="83256" y1="84047" x2="60465" y2="80545"/>
                        <a14:foregroundMark x1="60310" y1="82490" x2="60310" y2="82490"/>
                        <a14:foregroundMark x1="63256" y1="82101" x2="61240" y2="80934"/>
                        <a14:foregroundMark x1="60310" y1="19066" x2="58760" y2="18677"/>
                        <a14:foregroundMark x1="92868" y1="9728" x2="92868" y2="9728"/>
                        <a14:foregroundMark x1="92868" y1="89883" x2="92868" y2="89883"/>
                        <a14:foregroundMark x1="92558" y1="49027" x2="93023" y2="5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9455" y="14916287"/>
            <a:ext cx="829876" cy="33006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6" name="Picture 8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FB0CA7FB-0B94-C737-7A4A-536E35FB5D2F}"/>
              </a:ext>
            </a:extLst>
          </p:cNvPr>
          <p:cNvPicPr>
            <a:picLocks noChangeAspect="1"/>
          </p:cNvPicPr>
          <p:nvPr/>
        </p:nvPicPr>
        <p:blipFill rotWithShape="1">
          <a:blip r:embed="rId63" cstate="hqprint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ackgroundRemoval t="8290" b="90155" l="3769" r="91796">
                        <a14:foregroundMark x1="4213" y1="48187" x2="7761" y2="58031"/>
                        <a14:foregroundMark x1="90687" y1="39378" x2="91796" y2="45596"/>
                        <a14:foregroundMark x1="80931" y1="10881" x2="80931" y2="10881"/>
                        <a14:foregroundMark x1="80488" y1="90674" x2="80488" y2="90674"/>
                        <a14:foregroundMark x1="82927" y1="13990" x2="82927" y2="139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744913" y="8567737"/>
            <a:ext cx="825681" cy="35242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7" name="Picture 86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D2DF967E-3356-546F-06CB-F7B64218B055}"/>
              </a:ext>
            </a:extLst>
          </p:cNvPr>
          <p:cNvPicPr>
            <a:picLocks noChangeAspect="1"/>
          </p:cNvPicPr>
          <p:nvPr/>
        </p:nvPicPr>
        <p:blipFill rotWithShape="1">
          <a:blip r:embed="rId65" cstate="hqprint">
            <a:extLst>
              <a:ext uri="{BEBA8EAE-BF5A-486C-A8C5-ECC9F3942E4B}">
                <a14:imgProps xmlns:a14="http://schemas.microsoft.com/office/drawing/2010/main">
                  <a14:imgLayer r:embed="rId66">
                    <a14:imgEffect>
                      <a14:backgroundRemoval t="2478" b="95627" l="6842" r="87368">
                        <a14:foregroundMark x1="23158" y1="10933" x2="42105" y2="15015"/>
                        <a14:foregroundMark x1="38947" y1="93440" x2="78947" y2="95627"/>
                        <a14:foregroundMark x1="26842" y1="7872" x2="37895" y2="7143"/>
                        <a14:foregroundMark x1="21053" y1="6851" x2="26842" y2="6706"/>
                        <a14:foregroundMark x1="80526" y1="2770" x2="80526" y2="2770"/>
                        <a14:foregroundMark x1="14737" y1="2624" x2="14737" y2="2624"/>
                        <a14:foregroundMark x1="6842" y1="4956" x2="6842" y2="4956"/>
                        <a14:foregroundMark x1="87368" y1="5831" x2="87368" y2="58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778140" y="1278740"/>
            <a:ext cx="278463" cy="10013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" name="Picture 2" descr="career Icon 985958">
            <a:extLst>
              <a:ext uri="{FF2B5EF4-FFF2-40B4-BE49-F238E27FC236}">
                <a16:creationId xmlns:a16="http://schemas.microsoft.com/office/drawing/2014/main" id="{A99EBABB-556A-445E-49DD-6DA53739E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169" y="14202737"/>
            <a:ext cx="625802" cy="62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Self esteem Icon 561854">
            <a:extLst>
              <a:ext uri="{FF2B5EF4-FFF2-40B4-BE49-F238E27FC236}">
                <a16:creationId xmlns:a16="http://schemas.microsoft.com/office/drawing/2014/main" id="{09C9BCE4-2850-D3B8-7FFB-D744A5ED2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765" y="13412248"/>
            <a:ext cx="704508" cy="704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8" descr="protecting brain Icon 2022290">
            <a:extLst>
              <a:ext uri="{FF2B5EF4-FFF2-40B4-BE49-F238E27FC236}">
                <a16:creationId xmlns:a16="http://schemas.microsoft.com/office/drawing/2014/main" id="{49823B7E-D971-9770-626C-7F15062F18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128" y="11871743"/>
            <a:ext cx="732592" cy="73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0" descr="Health Icon 2339047">
            <a:extLst>
              <a:ext uri="{FF2B5EF4-FFF2-40B4-BE49-F238E27FC236}">
                <a16:creationId xmlns:a16="http://schemas.microsoft.com/office/drawing/2014/main" id="{670997E0-D22B-2951-2FA8-7B178A745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887" y="11139151"/>
            <a:ext cx="732592" cy="73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2" descr="Love Icon 2162378">
            <a:extLst>
              <a:ext uri="{FF2B5EF4-FFF2-40B4-BE49-F238E27FC236}">
                <a16:creationId xmlns:a16="http://schemas.microsoft.com/office/drawing/2014/main" id="{EAC6D05D-2DBA-880E-1F03-08EFE6A4EF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625" y="9681089"/>
            <a:ext cx="741380" cy="741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18" descr="contraceptive pills Icon 2973708">
            <a:extLst>
              <a:ext uri="{FF2B5EF4-FFF2-40B4-BE49-F238E27FC236}">
                <a16:creationId xmlns:a16="http://schemas.microsoft.com/office/drawing/2014/main" id="{DF69E04D-1C5D-22A7-97F6-6E5A7BBE24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586" y="8966407"/>
            <a:ext cx="625802" cy="62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Rectangle: Rounded Corners 1026">
            <a:extLst>
              <a:ext uri="{FF2B5EF4-FFF2-40B4-BE49-F238E27FC236}">
                <a16:creationId xmlns:a16="http://schemas.microsoft.com/office/drawing/2014/main" id="{B4D76068-76B9-7E71-8458-317D27C2D597}"/>
              </a:ext>
            </a:extLst>
          </p:cNvPr>
          <p:cNvSpPr/>
          <p:nvPr/>
        </p:nvSpPr>
        <p:spPr>
          <a:xfrm>
            <a:off x="5195070" y="7949423"/>
            <a:ext cx="1342232" cy="164306"/>
          </a:xfrm>
          <a:prstGeom prst="roundRec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GANGS</a:t>
            </a:r>
          </a:p>
        </p:txBody>
      </p:sp>
      <p:pic>
        <p:nvPicPr>
          <p:cNvPr id="55" name="Picture 8" descr="Drug Icon 2653984">
            <a:extLst>
              <a:ext uri="{FF2B5EF4-FFF2-40B4-BE49-F238E27FC236}">
                <a16:creationId xmlns:a16="http://schemas.microsoft.com/office/drawing/2014/main" id="{58438D6D-4CEA-9D78-F805-EE65F93C2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294" y="7479214"/>
            <a:ext cx="625802" cy="62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DF510050-ECF2-479D-6F26-44433F12B50C}"/>
              </a:ext>
            </a:extLst>
          </p:cNvPr>
          <p:cNvSpPr txBox="1"/>
          <p:nvPr/>
        </p:nvSpPr>
        <p:spPr>
          <a:xfrm>
            <a:off x="1795955" y="15776512"/>
            <a:ext cx="3750843" cy="1600438"/>
          </a:xfrm>
          <a:prstGeom prst="rect">
            <a:avLst/>
          </a:prstGeom>
          <a:solidFill>
            <a:schemeClr val="tx1"/>
          </a:solidFill>
          <a:ln w="38100">
            <a:solidFill>
              <a:srgbClr val="C4E4D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SPIRAL THEMATIC APPROACH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00B0F0"/>
                </a:solidFill>
              </a:rPr>
              <a:t>Equality, Diversity &amp; British Values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447677"/>
                </a:solidFill>
              </a:rPr>
              <a:t>Personal Safety &amp; Digital Awareness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00"/>
                </a:solidFill>
              </a:rPr>
              <a:t>Relationships and Sex Education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C000"/>
                </a:solidFill>
              </a:rPr>
              <a:t>Modern Dangers: Online and Offline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FF"/>
                </a:solidFill>
              </a:rPr>
              <a:t>Healthy Bodies &amp; Emotional Wellbeing </a:t>
            </a:r>
          </a:p>
          <a:p>
            <a:pPr marL="342900" indent="-342900">
              <a:buFont typeface="+mj-lt"/>
              <a:buAutoNum type="arabicParenR"/>
            </a:pPr>
            <a:endParaRPr lang="en-US" sz="1400" b="1" dirty="0">
              <a:solidFill>
                <a:srgbClr val="FF00FF"/>
              </a:solidFill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160036BD-CA2D-0124-2317-3D12703CD320}"/>
              </a:ext>
            </a:extLst>
          </p:cNvPr>
          <p:cNvSpPr txBox="1">
            <a:spLocks/>
          </p:cNvSpPr>
          <p:nvPr/>
        </p:nvSpPr>
        <p:spPr>
          <a:xfrm>
            <a:off x="457200" y="15814669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RSE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9" name="Subtitle 2">
            <a:extLst>
              <a:ext uri="{FF2B5EF4-FFF2-40B4-BE49-F238E27FC236}">
                <a16:creationId xmlns:a16="http://schemas.microsoft.com/office/drawing/2014/main" id="{AA0B3323-3DD9-5029-9634-755F6CD81523}"/>
              </a:ext>
            </a:extLst>
          </p:cNvPr>
          <p:cNvSpPr txBox="1">
            <a:spLocks/>
          </p:cNvSpPr>
          <p:nvPr/>
        </p:nvSpPr>
        <p:spPr>
          <a:xfrm>
            <a:off x="457200" y="16817670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HEALTH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ADD3364F-79E8-F632-43AE-CD4BCBD03FB2}"/>
              </a:ext>
            </a:extLst>
          </p:cNvPr>
          <p:cNvSpPr txBox="1"/>
          <p:nvPr/>
        </p:nvSpPr>
        <p:spPr>
          <a:xfrm>
            <a:off x="6630912" y="16402015"/>
            <a:ext cx="17462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500" b="1" u="sng" dirty="0"/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Themed Projects,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Confidence Checkers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End of Unit Quizzes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AFL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Work Booklets </a:t>
            </a:r>
          </a:p>
        </p:txBody>
      </p:sp>
      <p:sp>
        <p:nvSpPr>
          <p:cNvPr id="101" name="Isosceles Triangle 11">
            <a:extLst>
              <a:ext uri="{FF2B5EF4-FFF2-40B4-BE49-F238E27FC236}">
                <a16:creationId xmlns:a16="http://schemas.microsoft.com/office/drawing/2014/main" id="{167E8597-C72F-22FD-A259-C6A3E86E1971}"/>
              </a:ext>
            </a:extLst>
          </p:cNvPr>
          <p:cNvSpPr/>
          <p:nvPr/>
        </p:nvSpPr>
        <p:spPr>
          <a:xfrm rot="16200000">
            <a:off x="8185233" y="16626847"/>
            <a:ext cx="692238" cy="595635"/>
          </a:xfrm>
          <a:custGeom>
            <a:avLst/>
            <a:gdLst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88464" h="1729740">
                <a:moveTo>
                  <a:pt x="1094232" y="0"/>
                </a:moveTo>
                <a:lnTo>
                  <a:pt x="1563624" y="346710"/>
                </a:lnTo>
                <a:lnTo>
                  <a:pt x="1360696" y="346710"/>
                </a:lnTo>
                <a:cubicBezTo>
                  <a:pt x="1509457" y="785572"/>
                  <a:pt x="1987237" y="1031884"/>
                  <a:pt x="2188464" y="1148334"/>
                </a:cubicBezTo>
                <a:lnTo>
                  <a:pt x="2017776" y="1245870"/>
                </a:lnTo>
                <a:lnTo>
                  <a:pt x="2042160" y="1431798"/>
                </a:lnTo>
                <a:cubicBezTo>
                  <a:pt x="1722019" y="1280162"/>
                  <a:pt x="1479893" y="1073712"/>
                  <a:pt x="1262634" y="853424"/>
                </a:cubicBezTo>
                <a:lnTo>
                  <a:pt x="1262634" y="1718310"/>
                </a:lnTo>
                <a:lnTo>
                  <a:pt x="1094994" y="1615440"/>
                </a:lnTo>
                <a:lnTo>
                  <a:pt x="927354" y="1729740"/>
                </a:lnTo>
                <a:lnTo>
                  <a:pt x="927354" y="851169"/>
                </a:lnTo>
                <a:lnTo>
                  <a:pt x="926592" y="852678"/>
                </a:lnTo>
                <a:cubicBezTo>
                  <a:pt x="709168" y="1073150"/>
                  <a:pt x="484515" y="1267374"/>
                  <a:pt x="146304" y="1431798"/>
                </a:cubicBezTo>
                <a:lnTo>
                  <a:pt x="170688" y="1245870"/>
                </a:lnTo>
                <a:lnTo>
                  <a:pt x="0" y="1148334"/>
                </a:lnTo>
                <a:cubicBezTo>
                  <a:pt x="196164" y="1024289"/>
                  <a:pt x="679008" y="785572"/>
                  <a:pt x="827768" y="346710"/>
                </a:cubicBezTo>
                <a:lnTo>
                  <a:pt x="624840" y="346710"/>
                </a:lnTo>
                <a:lnTo>
                  <a:pt x="1094232" y="0"/>
                </a:lnTo>
                <a:close/>
              </a:path>
            </a:pathLst>
          </a:custGeom>
          <a:gradFill flip="none" rotWithShape="1">
            <a:gsLst>
              <a:gs pos="0">
                <a:srgbClr val="7CD54F"/>
              </a:gs>
              <a:gs pos="100000">
                <a:srgbClr val="0A6C0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" name="Picture 6">
            <a:extLst>
              <a:ext uri="{FF2B5EF4-FFF2-40B4-BE49-F238E27FC236}">
                <a16:creationId xmlns:a16="http://schemas.microsoft.com/office/drawing/2014/main" id="{A03BC8F6-3A77-9088-D814-BFC5D6A36D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18377" y="14553033"/>
            <a:ext cx="454620" cy="138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5" name="TextBox 104">
            <a:extLst>
              <a:ext uri="{FF2B5EF4-FFF2-40B4-BE49-F238E27FC236}">
                <a16:creationId xmlns:a16="http://schemas.microsoft.com/office/drawing/2014/main" id="{FF58983D-999B-F9EB-6903-CF28A774D2BD}"/>
              </a:ext>
            </a:extLst>
          </p:cNvPr>
          <p:cNvSpPr txBox="1"/>
          <p:nvPr/>
        </p:nvSpPr>
        <p:spPr>
          <a:xfrm>
            <a:off x="3401559" y="13517693"/>
            <a:ext cx="11370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700" b="1" dirty="0">
                <a:solidFill>
                  <a:schemeClr val="tx1"/>
                </a:solidFill>
              </a:rPr>
              <a:t>HEALTH</a:t>
            </a:r>
          </a:p>
          <a:p>
            <a:pPr algn="ctr"/>
            <a:r>
              <a:rPr lang="en-GB" sz="700" b="1" dirty="0">
                <a:solidFill>
                  <a:schemeClr val="tx1"/>
                </a:solidFill>
              </a:rPr>
              <a:t>&amp; </a:t>
            </a:r>
          </a:p>
          <a:p>
            <a:pPr algn="ctr"/>
            <a:r>
              <a:rPr lang="en-GB" sz="700" b="1" dirty="0">
                <a:solidFill>
                  <a:schemeClr val="tx1"/>
                </a:solidFill>
              </a:rPr>
              <a:t>RSE</a:t>
            </a:r>
            <a:endParaRPr lang="en-US" sz="700" dirty="0"/>
          </a:p>
        </p:txBody>
      </p:sp>
      <p:pic>
        <p:nvPicPr>
          <p:cNvPr id="106" name="Picture 4" descr="Community Icon 2199766">
            <a:extLst>
              <a:ext uri="{FF2B5EF4-FFF2-40B4-BE49-F238E27FC236}">
                <a16:creationId xmlns:a16="http://schemas.microsoft.com/office/drawing/2014/main" id="{614B0F5C-A2B8-2255-6769-CB4ED8CBF7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4640" y="4712191"/>
            <a:ext cx="578486" cy="578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" name="TextBox 107">
            <a:extLst>
              <a:ext uri="{FF2B5EF4-FFF2-40B4-BE49-F238E27FC236}">
                <a16:creationId xmlns:a16="http://schemas.microsoft.com/office/drawing/2014/main" id="{5673324A-EDAE-B377-2A41-62240A3C96D0}"/>
              </a:ext>
            </a:extLst>
          </p:cNvPr>
          <p:cNvSpPr txBox="1"/>
          <p:nvPr/>
        </p:nvSpPr>
        <p:spPr>
          <a:xfrm>
            <a:off x="1354090" y="2386488"/>
            <a:ext cx="2841272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>
              <a:ea typeface="Calibri"/>
              <a:cs typeface="Calibri"/>
            </a:endParaRPr>
          </a:p>
          <a:p>
            <a:pPr algn="ctr"/>
            <a:r>
              <a:rPr lang="en-US" sz="1200"/>
              <a:t>Multicultural Britain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Breaking Down Stereotypes</a:t>
            </a:r>
          </a:p>
          <a:p>
            <a:pPr algn="ctr"/>
            <a:r>
              <a:rPr lang="en-US" sz="1200" dirty="0"/>
              <a:t>Learning Disabilities</a:t>
            </a:r>
          </a:p>
          <a:p>
            <a:pPr algn="ctr"/>
            <a:r>
              <a:rPr lang="en-US" sz="1200" dirty="0"/>
              <a:t>Prejudice and Discrimination</a:t>
            </a:r>
          </a:p>
          <a:p>
            <a:pPr algn="ctr"/>
            <a:r>
              <a:rPr lang="en-US" sz="1200" dirty="0"/>
              <a:t>Challenging Islamophobia</a:t>
            </a:r>
          </a:p>
        </p:txBody>
      </p:sp>
      <p:pic>
        <p:nvPicPr>
          <p:cNvPr id="109" name="Picture 32" descr="equality Icon 27531">
            <a:extLst>
              <a:ext uri="{FF2B5EF4-FFF2-40B4-BE49-F238E27FC236}">
                <a16:creationId xmlns:a16="http://schemas.microsoft.com/office/drawing/2014/main" id="{9C7E5760-953A-305B-9965-A99AA585A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68136" y="2946027"/>
            <a:ext cx="630257" cy="63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" name="Picture 40" descr="Religion Icon 1307794">
            <a:extLst>
              <a:ext uri="{FF2B5EF4-FFF2-40B4-BE49-F238E27FC236}">
                <a16:creationId xmlns:a16="http://schemas.microsoft.com/office/drawing/2014/main" id="{CB58981F-7CB5-256D-EE00-C2CEA8938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7069" y="2302173"/>
            <a:ext cx="630257" cy="63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8" descr="psychology Icon 1613682">
            <a:extLst>
              <a:ext uri="{FF2B5EF4-FFF2-40B4-BE49-F238E27FC236}">
                <a16:creationId xmlns:a16="http://schemas.microsoft.com/office/drawing/2014/main" id="{EA758336-6AB8-C52D-EB4A-47EB97A34A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930" y="5418809"/>
            <a:ext cx="552305" cy="55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" name="Picture 209">
            <a:extLst>
              <a:ext uri="{FF2B5EF4-FFF2-40B4-BE49-F238E27FC236}">
                <a16:creationId xmlns:a16="http://schemas.microsoft.com/office/drawing/2014/main" id="{CF0B9ECB-35D1-40F0-B03B-D69FB30C843D}"/>
              </a:ext>
            </a:extLst>
          </p:cNvPr>
          <p:cNvPicPr>
            <a:picLocks noChangeAspect="1"/>
          </p:cNvPicPr>
          <p:nvPr/>
        </p:nvPicPr>
        <p:blipFill>
          <a:blip r:embed="rId78"/>
          <a:stretch>
            <a:fillRect/>
          </a:stretch>
        </p:blipFill>
        <p:spPr>
          <a:xfrm>
            <a:off x="8270545" y="452127"/>
            <a:ext cx="1411730" cy="482822"/>
          </a:xfrm>
          <a:prstGeom prst="rect">
            <a:avLst/>
          </a:prstGeom>
        </p:spPr>
      </p:pic>
      <p:pic>
        <p:nvPicPr>
          <p:cNvPr id="211" name="Picture 210">
            <a:extLst>
              <a:ext uri="{FF2B5EF4-FFF2-40B4-BE49-F238E27FC236}">
                <a16:creationId xmlns:a16="http://schemas.microsoft.com/office/drawing/2014/main" id="{8BDA959A-9F10-476A-BDDE-509B32061736}"/>
              </a:ext>
            </a:extLst>
          </p:cNvPr>
          <p:cNvPicPr>
            <a:picLocks noChangeAspect="1"/>
          </p:cNvPicPr>
          <p:nvPr/>
        </p:nvPicPr>
        <p:blipFill>
          <a:blip r:embed="rId78"/>
          <a:stretch>
            <a:fillRect/>
          </a:stretch>
        </p:blipFill>
        <p:spPr>
          <a:xfrm>
            <a:off x="43208" y="468140"/>
            <a:ext cx="1411730" cy="48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13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Rounded Rectangle 9">
            <a:extLst>
              <a:ext uri="{FF2B5EF4-FFF2-40B4-BE49-F238E27FC236}">
                <a16:creationId xmlns:a16="http://schemas.microsoft.com/office/drawing/2014/main" id="{E2BF009F-E3EA-2B66-B463-548EF0286AB1}"/>
              </a:ext>
            </a:extLst>
          </p:cNvPr>
          <p:cNvSpPr/>
          <p:nvPr/>
        </p:nvSpPr>
        <p:spPr>
          <a:xfrm>
            <a:off x="275598" y="15697200"/>
            <a:ext cx="9166852" cy="1744799"/>
          </a:xfrm>
          <a:prstGeom prst="roundRect">
            <a:avLst>
              <a:gd name="adj" fmla="val 11863"/>
            </a:avLst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222" name="Picture 221" descr="Diagram&#10;&#10;Description automatically generated">
            <a:extLst>
              <a:ext uri="{FF2B5EF4-FFF2-40B4-BE49-F238E27FC236}">
                <a16:creationId xmlns:a16="http://schemas.microsoft.com/office/drawing/2014/main" id="{AC55143E-448C-2DDC-2F37-C6AC8F8FAD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96463"/>
            <a:ext cx="1274878" cy="703262"/>
          </a:xfrm>
          <a:prstGeom prst="rect">
            <a:avLst/>
          </a:prstGeom>
        </p:spPr>
      </p:pic>
      <p:pic>
        <p:nvPicPr>
          <p:cNvPr id="223" name="Picture 222" descr="Diagram&#10;&#10;Description automatically generated">
            <a:extLst>
              <a:ext uri="{FF2B5EF4-FFF2-40B4-BE49-F238E27FC236}">
                <a16:creationId xmlns:a16="http://schemas.microsoft.com/office/drawing/2014/main" id="{4B6349CE-71C7-DDD9-1F87-81C7D92231E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82174"/>
            <a:ext cx="1274878" cy="352425"/>
          </a:xfrm>
          <a:prstGeom prst="rect">
            <a:avLst/>
          </a:prstGeom>
        </p:spPr>
      </p:pic>
      <p:sp>
        <p:nvSpPr>
          <p:cNvPr id="224" name="Rectangle: Rounded Corners 223">
            <a:extLst>
              <a:ext uri="{FF2B5EF4-FFF2-40B4-BE49-F238E27FC236}">
                <a16:creationId xmlns:a16="http://schemas.microsoft.com/office/drawing/2014/main" id="{533C06F6-C258-84DC-50F4-47E892DF9799}"/>
              </a:ext>
            </a:extLst>
          </p:cNvPr>
          <p:cNvSpPr/>
          <p:nvPr/>
        </p:nvSpPr>
        <p:spPr>
          <a:xfrm>
            <a:off x="3388860" y="9870282"/>
            <a:ext cx="1150143" cy="164306"/>
          </a:xfrm>
          <a:prstGeom prst="roundRect">
            <a:avLst/>
          </a:prstGeom>
          <a:solidFill>
            <a:srgbClr val="FFB0A3"/>
          </a:solidFill>
          <a:ln>
            <a:solidFill>
              <a:schemeClr val="accent2">
                <a:shade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sp>
        <p:nvSpPr>
          <p:cNvPr id="161" name="Rounded Rectangle 9">
            <a:extLst>
              <a:ext uri="{FF2B5EF4-FFF2-40B4-BE49-F238E27FC236}">
                <a16:creationId xmlns:a16="http://schemas.microsoft.com/office/drawing/2014/main" id="{41498EF9-9395-846E-3F1F-C26DCC5A034C}"/>
              </a:ext>
            </a:extLst>
          </p:cNvPr>
          <p:cNvSpPr/>
          <p:nvPr/>
        </p:nvSpPr>
        <p:spPr>
          <a:xfrm>
            <a:off x="275598" y="1206935"/>
            <a:ext cx="9166852" cy="34881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6710CCEF-50BA-FA71-CB21-E0DCD3A16A4E}"/>
              </a:ext>
            </a:extLst>
          </p:cNvPr>
          <p:cNvGrpSpPr/>
          <p:nvPr/>
        </p:nvGrpSpPr>
        <p:grpSpPr>
          <a:xfrm>
            <a:off x="8382000" y="2292668"/>
            <a:ext cx="1052512" cy="1551622"/>
            <a:chOff x="8210550" y="6731318"/>
            <a:chExt cx="1052512" cy="1551622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237C6EBF-0F13-AD57-E362-33E6839D2C9C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0" name="Picture 69" descr="Diagram&#10;&#10;Description automatically generated">
                <a:extLst>
                  <a:ext uri="{FF2B5EF4-FFF2-40B4-BE49-F238E27FC236}">
                    <a16:creationId xmlns:a16="http://schemas.microsoft.com/office/drawing/2014/main" id="{C6215B61-3A79-E6E9-2887-5FEE51D7E25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1" name="Picture 70" descr="Diagram&#10;&#10;Description automatically generated">
                <a:extLst>
                  <a:ext uri="{FF2B5EF4-FFF2-40B4-BE49-F238E27FC236}">
                    <a16:creationId xmlns:a16="http://schemas.microsoft.com/office/drawing/2014/main" id="{441689EE-5B45-5AB6-89BD-3F43F8B1430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D59F6E52-65CD-79D4-1150-0FA0641388C0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9</a:t>
              </a: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35AF23AB-9F4E-86C6-4B83-306EC320FF25}"/>
              </a:ext>
            </a:extLst>
          </p:cNvPr>
          <p:cNvSpPr txBox="1"/>
          <p:nvPr/>
        </p:nvSpPr>
        <p:spPr>
          <a:xfrm>
            <a:off x="8244841" y="1253817"/>
            <a:ext cx="122681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14F4803E-77A9-FA4F-BCCE-CCA06B347116}"/>
              </a:ext>
            </a:extLst>
          </p:cNvPr>
          <p:cNvSpPr txBox="1"/>
          <p:nvPr/>
        </p:nvSpPr>
        <p:spPr>
          <a:xfrm>
            <a:off x="5643637" y="9005333"/>
            <a:ext cx="2841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Sexual Consent and the Law</a:t>
            </a:r>
          </a:p>
          <a:p>
            <a:pPr algn="ctr"/>
            <a:r>
              <a:rPr lang="en-US" sz="1200" dirty="0"/>
              <a:t>FGM and the Law </a:t>
            </a:r>
          </a:p>
          <a:p>
            <a:pPr algn="ctr"/>
            <a:r>
              <a:rPr lang="en-US" sz="1200" dirty="0"/>
              <a:t>Relationships and Partners </a:t>
            </a:r>
          </a:p>
          <a:p>
            <a:pPr algn="ctr"/>
            <a:r>
              <a:rPr lang="en-US" sz="1200" dirty="0"/>
              <a:t>Domestic Abuse and Domestic Violence</a:t>
            </a:r>
          </a:p>
          <a:p>
            <a:pPr algn="ctr"/>
            <a:r>
              <a:rPr lang="en-US" sz="1200" dirty="0"/>
              <a:t>Why Have Sex?</a:t>
            </a:r>
          </a:p>
          <a:p>
            <a:pPr algn="ctr"/>
            <a:r>
              <a:rPr lang="en-US" sz="1200" dirty="0"/>
              <a:t>Delaying Sexual Activity </a:t>
            </a:r>
          </a:p>
          <a:p>
            <a:pPr algn="ctr"/>
            <a:r>
              <a:rPr lang="en-US" sz="1200" dirty="0"/>
              <a:t>Sexual Harassment and Stalking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C448980-1ED9-6C44-2572-A996CB9FB8A9}"/>
              </a:ext>
            </a:extLst>
          </p:cNvPr>
          <p:cNvGrpSpPr/>
          <p:nvPr/>
        </p:nvGrpSpPr>
        <p:grpSpPr>
          <a:xfrm>
            <a:off x="5533390" y="9012157"/>
            <a:ext cx="3024037" cy="1384995"/>
            <a:chOff x="5444490" y="4583032"/>
            <a:chExt cx="3024037" cy="1384995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0DDC0E6-B8C1-BC23-E31E-B91EB6585287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BBBC537-BAC1-D599-EEF9-D3166D30CCB5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04" name="TextBox 303">
            <a:extLst>
              <a:ext uri="{FF2B5EF4-FFF2-40B4-BE49-F238E27FC236}">
                <a16:creationId xmlns:a16="http://schemas.microsoft.com/office/drawing/2014/main" id="{05DA78B2-B3A4-874E-B8ED-AAD302F05DA8}"/>
              </a:ext>
            </a:extLst>
          </p:cNvPr>
          <p:cNvSpPr txBox="1"/>
          <p:nvPr/>
        </p:nvSpPr>
        <p:spPr>
          <a:xfrm>
            <a:off x="1403967" y="6803558"/>
            <a:ext cx="2841272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>
              <a:ea typeface="Calibri"/>
              <a:cs typeface="Calibri"/>
            </a:endParaRPr>
          </a:p>
          <a:p>
            <a:pPr algn="ctr"/>
            <a:r>
              <a:rPr lang="en-US" sz="1200" dirty="0"/>
              <a:t>Different Types of Addictions</a:t>
            </a:r>
          </a:p>
          <a:p>
            <a:pPr algn="ctr"/>
            <a:r>
              <a:rPr lang="en-US" sz="1200" dirty="0"/>
              <a:t>Cannabis Products</a:t>
            </a:r>
          </a:p>
          <a:p>
            <a:pPr algn="ctr"/>
            <a:r>
              <a:rPr lang="en-US" sz="1200" dirty="0"/>
              <a:t>Drug Classifications</a:t>
            </a:r>
          </a:p>
          <a:p>
            <a:pPr algn="ctr"/>
            <a:r>
              <a:rPr lang="en-US" sz="1200"/>
              <a:t>Party Drugs &amp; Illegal Drugs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Volatile Substance Abuse </a:t>
            </a:r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id="{8462B58F-6B68-3E49-BAF4-C3EB51987B80}"/>
              </a:ext>
            </a:extLst>
          </p:cNvPr>
          <p:cNvSpPr txBox="1"/>
          <p:nvPr/>
        </p:nvSpPr>
        <p:spPr>
          <a:xfrm>
            <a:off x="5610229" y="4555406"/>
            <a:ext cx="284127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What are STIs?</a:t>
            </a:r>
          </a:p>
          <a:p>
            <a:pPr algn="ctr"/>
            <a:r>
              <a:rPr lang="en-US" sz="1200" dirty="0"/>
              <a:t>Treating STIs and the Clinic</a:t>
            </a:r>
          </a:p>
          <a:p>
            <a:pPr algn="ctr"/>
            <a:r>
              <a:rPr lang="en-US" sz="1200" dirty="0"/>
              <a:t>Contraception Explored</a:t>
            </a:r>
          </a:p>
          <a:p>
            <a:pPr algn="ctr"/>
            <a:r>
              <a:rPr lang="en-US" sz="1200" dirty="0"/>
              <a:t>Contraception - Condoms </a:t>
            </a:r>
          </a:p>
          <a:p>
            <a:pPr algn="ctr"/>
            <a:r>
              <a:rPr lang="en-US" sz="1200" dirty="0"/>
              <a:t>Contraception Explored Further</a:t>
            </a:r>
          </a:p>
          <a:p>
            <a:pPr algn="ctr"/>
            <a:r>
              <a:rPr lang="en-US" sz="1200" dirty="0"/>
              <a:t>HIV and AIDS </a:t>
            </a:r>
          </a:p>
          <a:p>
            <a:pPr algn="ctr"/>
            <a:endParaRPr lang="en-US" sz="1200">
              <a:ea typeface="Calibri"/>
              <a:cs typeface="Calibri"/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F4A3E031-B76D-D04F-8233-8F8B5D2D3BA2}"/>
              </a:ext>
            </a:extLst>
          </p:cNvPr>
          <p:cNvSpPr txBox="1"/>
          <p:nvPr/>
        </p:nvSpPr>
        <p:spPr>
          <a:xfrm>
            <a:off x="5791516" y="12689566"/>
            <a:ext cx="100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A7EC5F2E-AD14-214A-8A3C-8928222884C5}"/>
              </a:ext>
            </a:extLst>
          </p:cNvPr>
          <p:cNvSpPr txBox="1"/>
          <p:nvPr/>
        </p:nvSpPr>
        <p:spPr>
          <a:xfrm>
            <a:off x="5714736" y="10450511"/>
            <a:ext cx="1049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342" name="TextBox 341">
            <a:extLst>
              <a:ext uri="{FF2B5EF4-FFF2-40B4-BE49-F238E27FC236}">
                <a16:creationId xmlns:a16="http://schemas.microsoft.com/office/drawing/2014/main" id="{ABEA5C94-17AF-D348-8A56-60BCB49D63B1}"/>
              </a:ext>
            </a:extLst>
          </p:cNvPr>
          <p:cNvSpPr txBox="1"/>
          <p:nvPr/>
        </p:nvSpPr>
        <p:spPr>
          <a:xfrm>
            <a:off x="5035057" y="5361218"/>
            <a:ext cx="10672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07" name="Rectangle 106"/>
          <p:cNvSpPr/>
          <p:nvPr/>
        </p:nvSpPr>
        <p:spPr>
          <a:xfrm>
            <a:off x="1316321" y="320150"/>
            <a:ext cx="7094254" cy="841899"/>
          </a:xfrm>
          <a:prstGeom prst="rect">
            <a:avLst/>
          </a:prstGeom>
          <a:solidFill>
            <a:schemeClr val="tx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PSHE Learning Journey </a:t>
            </a:r>
          </a:p>
          <a:p>
            <a:pPr algn="ctr"/>
            <a:r>
              <a:rPr lang="en-GB" sz="2400" b="1" u="sng" dirty="0"/>
              <a:t>Year 9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4559DBE-1BF3-FC45-A88E-A19145D3AFFA}"/>
              </a:ext>
            </a:extLst>
          </p:cNvPr>
          <p:cNvSpPr txBox="1"/>
          <p:nvPr/>
        </p:nvSpPr>
        <p:spPr>
          <a:xfrm>
            <a:off x="12346698" y="14801785"/>
            <a:ext cx="942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71" name="6-Point Star 79">
            <a:extLst>
              <a:ext uri="{FF2B5EF4-FFF2-40B4-BE49-F238E27FC236}">
                <a16:creationId xmlns:a16="http://schemas.microsoft.com/office/drawing/2014/main" id="{27760A2E-EC16-0042-8C15-C03F71EF0FD4}"/>
              </a:ext>
            </a:extLst>
          </p:cNvPr>
          <p:cNvSpPr/>
          <p:nvPr/>
        </p:nvSpPr>
        <p:spPr>
          <a:xfrm>
            <a:off x="1515612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1" name="6-Point Star 79">
            <a:extLst>
              <a:ext uri="{FF2B5EF4-FFF2-40B4-BE49-F238E27FC236}">
                <a16:creationId xmlns:a16="http://schemas.microsoft.com/office/drawing/2014/main" id="{191FFFE6-A05F-684F-AA62-C33DFE05B639}"/>
              </a:ext>
            </a:extLst>
          </p:cNvPr>
          <p:cNvSpPr/>
          <p:nvPr/>
        </p:nvSpPr>
        <p:spPr>
          <a:xfrm>
            <a:off x="1845288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2" name="6-Point Star 79">
            <a:extLst>
              <a:ext uri="{FF2B5EF4-FFF2-40B4-BE49-F238E27FC236}">
                <a16:creationId xmlns:a16="http://schemas.microsoft.com/office/drawing/2014/main" id="{AD925183-4B77-CE46-A9CB-B3FA587FAC0A}"/>
              </a:ext>
            </a:extLst>
          </p:cNvPr>
          <p:cNvSpPr/>
          <p:nvPr/>
        </p:nvSpPr>
        <p:spPr>
          <a:xfrm>
            <a:off x="217496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3" name="6-Point Star 79">
            <a:extLst>
              <a:ext uri="{FF2B5EF4-FFF2-40B4-BE49-F238E27FC236}">
                <a16:creationId xmlns:a16="http://schemas.microsoft.com/office/drawing/2014/main" id="{486CEEB2-D137-7A40-8CE0-B423D005996B}"/>
              </a:ext>
            </a:extLst>
          </p:cNvPr>
          <p:cNvSpPr/>
          <p:nvPr/>
        </p:nvSpPr>
        <p:spPr>
          <a:xfrm>
            <a:off x="2504640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4" name="6-Point Star 79">
            <a:extLst>
              <a:ext uri="{FF2B5EF4-FFF2-40B4-BE49-F238E27FC236}">
                <a16:creationId xmlns:a16="http://schemas.microsoft.com/office/drawing/2014/main" id="{43BFEDC9-D4C8-5542-9102-403C25D247F8}"/>
              </a:ext>
            </a:extLst>
          </p:cNvPr>
          <p:cNvSpPr/>
          <p:nvPr/>
        </p:nvSpPr>
        <p:spPr>
          <a:xfrm>
            <a:off x="283431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5" name="6-Point Star 79">
            <a:extLst>
              <a:ext uri="{FF2B5EF4-FFF2-40B4-BE49-F238E27FC236}">
                <a16:creationId xmlns:a16="http://schemas.microsoft.com/office/drawing/2014/main" id="{115F6E0B-CD27-F143-8E0A-4B644A481398}"/>
              </a:ext>
            </a:extLst>
          </p:cNvPr>
          <p:cNvSpPr/>
          <p:nvPr/>
        </p:nvSpPr>
        <p:spPr>
          <a:xfrm>
            <a:off x="6605419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8" name="6-Point Star 79">
            <a:extLst>
              <a:ext uri="{FF2B5EF4-FFF2-40B4-BE49-F238E27FC236}">
                <a16:creationId xmlns:a16="http://schemas.microsoft.com/office/drawing/2014/main" id="{D99E9F89-F55F-954B-9133-11BFEDFE0E72}"/>
              </a:ext>
            </a:extLst>
          </p:cNvPr>
          <p:cNvSpPr/>
          <p:nvPr/>
        </p:nvSpPr>
        <p:spPr>
          <a:xfrm>
            <a:off x="6935095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9" name="6-Point Star 79">
            <a:extLst>
              <a:ext uri="{FF2B5EF4-FFF2-40B4-BE49-F238E27FC236}">
                <a16:creationId xmlns:a16="http://schemas.microsoft.com/office/drawing/2014/main" id="{FDC62339-E97B-7448-B6B8-AB733EA311A1}"/>
              </a:ext>
            </a:extLst>
          </p:cNvPr>
          <p:cNvSpPr/>
          <p:nvPr/>
        </p:nvSpPr>
        <p:spPr>
          <a:xfrm>
            <a:off x="726477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0" name="6-Point Star 79">
            <a:extLst>
              <a:ext uri="{FF2B5EF4-FFF2-40B4-BE49-F238E27FC236}">
                <a16:creationId xmlns:a16="http://schemas.microsoft.com/office/drawing/2014/main" id="{61D083E5-6EFB-3E43-B5BC-7F94668B573F}"/>
              </a:ext>
            </a:extLst>
          </p:cNvPr>
          <p:cNvSpPr/>
          <p:nvPr/>
        </p:nvSpPr>
        <p:spPr>
          <a:xfrm>
            <a:off x="7594447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1" name="6-Point Star 79">
            <a:extLst>
              <a:ext uri="{FF2B5EF4-FFF2-40B4-BE49-F238E27FC236}">
                <a16:creationId xmlns:a16="http://schemas.microsoft.com/office/drawing/2014/main" id="{D72DB4B3-D789-6049-BD3C-114F57760BEC}"/>
              </a:ext>
            </a:extLst>
          </p:cNvPr>
          <p:cNvSpPr/>
          <p:nvPr/>
        </p:nvSpPr>
        <p:spPr>
          <a:xfrm>
            <a:off x="792412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8" name="Picture 227">
            <a:extLst>
              <a:ext uri="{FF2B5EF4-FFF2-40B4-BE49-F238E27FC236}">
                <a16:creationId xmlns:a16="http://schemas.microsoft.com/office/drawing/2014/main" id="{BF9B31C4-F8A7-F547-8DB2-9D0C072D51E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6037060"/>
            <a:ext cx="673296" cy="792113"/>
          </a:xfrm>
          <a:prstGeom prst="rect">
            <a:avLst/>
          </a:prstGeom>
        </p:spPr>
      </p:pic>
      <p:pic>
        <p:nvPicPr>
          <p:cNvPr id="229" name="Picture 228">
            <a:extLst>
              <a:ext uri="{FF2B5EF4-FFF2-40B4-BE49-F238E27FC236}">
                <a16:creationId xmlns:a16="http://schemas.microsoft.com/office/drawing/2014/main" id="{727C682A-9781-8241-8309-39BC2C4B751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3805839"/>
            <a:ext cx="673296" cy="792113"/>
          </a:xfrm>
          <a:prstGeom prst="rect">
            <a:avLst/>
          </a:prstGeom>
        </p:spPr>
      </p:pic>
      <p:pic>
        <p:nvPicPr>
          <p:cNvPr id="230" name="Picture 229">
            <a:extLst>
              <a:ext uri="{FF2B5EF4-FFF2-40B4-BE49-F238E27FC236}">
                <a16:creationId xmlns:a16="http://schemas.microsoft.com/office/drawing/2014/main" id="{33ADC310-026D-1642-9FFB-9142C73EAC9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573679"/>
            <a:ext cx="673296" cy="792113"/>
          </a:xfrm>
          <a:prstGeom prst="rect">
            <a:avLst/>
          </a:prstGeom>
        </p:spPr>
      </p:pic>
      <p:pic>
        <p:nvPicPr>
          <p:cNvPr id="359" name="Picture 2">
            <a:extLst>
              <a:ext uri="{FF2B5EF4-FFF2-40B4-BE49-F238E27FC236}">
                <a16:creationId xmlns:a16="http://schemas.microsoft.com/office/drawing/2014/main" id="{4DABD856-95F8-DA46-9C9B-239CD92CB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5953" y="1251836"/>
            <a:ext cx="875183" cy="265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3" name="Picture 4">
            <a:extLst>
              <a:ext uri="{FF2B5EF4-FFF2-40B4-BE49-F238E27FC236}">
                <a16:creationId xmlns:a16="http://schemas.microsoft.com/office/drawing/2014/main" id="{C9991C50-744F-0F4E-8F4F-F109EF00D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8833" y="1251836"/>
            <a:ext cx="912019" cy="26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4" name="Picture 5">
            <a:extLst>
              <a:ext uri="{FF2B5EF4-FFF2-40B4-BE49-F238E27FC236}">
                <a16:creationId xmlns:a16="http://schemas.microsoft.com/office/drawing/2014/main" id="{71187CEA-E224-2445-9D5E-D7C0DBC987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691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5" name="Picture 6">
            <a:extLst>
              <a:ext uri="{FF2B5EF4-FFF2-40B4-BE49-F238E27FC236}">
                <a16:creationId xmlns:a16="http://schemas.microsoft.com/office/drawing/2014/main" id="{178F0735-879B-314A-94E0-511B3E75F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787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6" name="Picture 7">
            <a:extLst>
              <a:ext uri="{FF2B5EF4-FFF2-40B4-BE49-F238E27FC236}">
                <a16:creationId xmlns:a16="http://schemas.microsoft.com/office/drawing/2014/main" id="{C4E916DA-BE63-5443-8253-A54CCA14D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9141" y="1251836"/>
            <a:ext cx="881035" cy="25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7" name="Picture 8">
            <a:extLst>
              <a:ext uri="{FF2B5EF4-FFF2-40B4-BE49-F238E27FC236}">
                <a16:creationId xmlns:a16="http://schemas.microsoft.com/office/drawing/2014/main" id="{F3B0D318-81F0-4843-B028-002161C5A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4427" y="1251836"/>
            <a:ext cx="931912" cy="26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" name="Picture 9">
            <a:extLst>
              <a:ext uri="{FF2B5EF4-FFF2-40B4-BE49-F238E27FC236}">
                <a16:creationId xmlns:a16="http://schemas.microsoft.com/office/drawing/2014/main" id="{7592FE78-2265-BD44-B583-F05CE1566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629" y="1251836"/>
            <a:ext cx="912019" cy="265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" name="TextBox 306">
            <a:extLst>
              <a:ext uri="{FF2B5EF4-FFF2-40B4-BE49-F238E27FC236}">
                <a16:creationId xmlns:a16="http://schemas.microsoft.com/office/drawing/2014/main" id="{F32B9544-B2A9-4241-B528-D7B50FC9A1F7}"/>
              </a:ext>
            </a:extLst>
          </p:cNvPr>
          <p:cNvSpPr txBox="1"/>
          <p:nvPr/>
        </p:nvSpPr>
        <p:spPr>
          <a:xfrm>
            <a:off x="1403967" y="11196113"/>
            <a:ext cx="284127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>
              <a:ea typeface="Calibri"/>
              <a:cs typeface="Calibri"/>
            </a:endParaRPr>
          </a:p>
          <a:p>
            <a:pPr algn="ctr"/>
            <a:r>
              <a:rPr lang="en-US" sz="1200" dirty="0"/>
              <a:t>What is a Penis?</a:t>
            </a:r>
          </a:p>
          <a:p>
            <a:pPr algn="ctr"/>
            <a:r>
              <a:rPr lang="en-US" sz="1200"/>
              <a:t>What is a Vulva?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Dealing with Grief and Loss </a:t>
            </a:r>
          </a:p>
          <a:p>
            <a:pPr algn="ctr"/>
            <a:r>
              <a:rPr lang="en-US" sz="1200" dirty="0"/>
              <a:t>Media and Airbrushing </a:t>
            </a:r>
          </a:p>
          <a:p>
            <a:pPr algn="ctr"/>
            <a:r>
              <a:rPr lang="en-US" sz="1200" dirty="0"/>
              <a:t>Cancer Prevention and Healthy Lifestyles</a:t>
            </a:r>
          </a:p>
          <a:p>
            <a:pPr algn="ctr"/>
            <a:endParaRPr lang="en-US" sz="1200" dirty="0"/>
          </a:p>
        </p:txBody>
      </p:sp>
      <p:sp>
        <p:nvSpPr>
          <p:cNvPr id="341" name="TextBox 340">
            <a:extLst>
              <a:ext uri="{FF2B5EF4-FFF2-40B4-BE49-F238E27FC236}">
                <a16:creationId xmlns:a16="http://schemas.microsoft.com/office/drawing/2014/main" id="{0FDD5184-DCD2-5441-A71A-FB6F37F0A2B2}"/>
              </a:ext>
            </a:extLst>
          </p:cNvPr>
          <p:cNvSpPr txBox="1"/>
          <p:nvPr/>
        </p:nvSpPr>
        <p:spPr>
          <a:xfrm>
            <a:off x="1621844" y="2367517"/>
            <a:ext cx="24543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Conspiracies Theories &amp; Narratives</a:t>
            </a:r>
          </a:p>
          <a:p>
            <a:pPr algn="ctr"/>
            <a:r>
              <a:rPr lang="en-US" sz="1200" dirty="0"/>
              <a:t>Forms of Extremism</a:t>
            </a:r>
          </a:p>
          <a:p>
            <a:pPr algn="ctr"/>
            <a:r>
              <a:rPr lang="en-US" sz="1200" dirty="0"/>
              <a:t>What is Terrorism?</a:t>
            </a:r>
          </a:p>
          <a:p>
            <a:pPr algn="ctr"/>
            <a:r>
              <a:rPr lang="en-US" sz="1200" dirty="0"/>
              <a:t>War &amp; Conflict</a:t>
            </a:r>
          </a:p>
          <a:p>
            <a:pPr algn="ctr"/>
            <a:r>
              <a:rPr lang="en-US" sz="1200" dirty="0"/>
              <a:t>The Radicalisation Process</a:t>
            </a:r>
          </a:p>
          <a:p>
            <a:pPr algn="ctr"/>
            <a:r>
              <a:rPr lang="en-US" sz="1200" dirty="0"/>
              <a:t>How Does Counter Terrorism Work?</a:t>
            </a:r>
          </a:p>
          <a:p>
            <a:pPr algn="ctr"/>
            <a:r>
              <a:rPr lang="en-US" sz="1200" dirty="0"/>
              <a:t>Antisemitism in the UK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540FD42-037B-6357-648B-78A32E2E1B55}"/>
              </a:ext>
            </a:extLst>
          </p:cNvPr>
          <p:cNvGrpSpPr/>
          <p:nvPr/>
        </p:nvGrpSpPr>
        <p:grpSpPr>
          <a:xfrm>
            <a:off x="1294130" y="11171823"/>
            <a:ext cx="3056693" cy="1596127"/>
            <a:chOff x="1332230" y="6781770"/>
            <a:chExt cx="3056693" cy="1596127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6B90FC8-4103-3AE9-6387-B9149C3440CC}"/>
                </a:ext>
              </a:extLst>
            </p:cNvPr>
            <p:cNvSpPr txBox="1"/>
            <p:nvPr/>
          </p:nvSpPr>
          <p:spPr>
            <a:xfrm rot="10800000">
              <a:off x="4056651" y="6781770"/>
              <a:ext cx="33227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CD6375F-7B11-84C5-1A5D-2947F791155F}"/>
                </a:ext>
              </a:extLst>
            </p:cNvPr>
            <p:cNvSpPr txBox="1"/>
            <p:nvPr/>
          </p:nvSpPr>
          <p:spPr>
            <a:xfrm>
              <a:off x="1332230" y="6808237"/>
              <a:ext cx="33227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algn="r"/>
              <a:r>
                <a:rPr lang="en-US" sz="1200" dirty="0"/>
                <a:t> 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A1B5FA8-FD7F-43C8-9905-D82FB951DB76}"/>
              </a:ext>
            </a:extLst>
          </p:cNvPr>
          <p:cNvGrpSpPr/>
          <p:nvPr/>
        </p:nvGrpSpPr>
        <p:grpSpPr>
          <a:xfrm>
            <a:off x="5533390" y="13459697"/>
            <a:ext cx="3024037" cy="1384995"/>
            <a:chOff x="5444490" y="4583032"/>
            <a:chExt cx="3024037" cy="1384995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2C42462E-85BB-0AB7-EB95-076676937A09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F87B62A7-876F-8604-79E0-AF0CA56D109D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38B43B9-D508-8C49-8BD2-78ACC3E4A9F2}"/>
              </a:ext>
            </a:extLst>
          </p:cNvPr>
          <p:cNvGrpSpPr/>
          <p:nvPr/>
        </p:nvGrpSpPr>
        <p:grpSpPr>
          <a:xfrm>
            <a:off x="5478318" y="4553033"/>
            <a:ext cx="3105250" cy="1384995"/>
            <a:chOff x="5402118" y="4583032"/>
            <a:chExt cx="3105250" cy="1384995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9B4D0397-3C22-3C7D-E305-B7D02DDA4418}"/>
                </a:ext>
              </a:extLst>
            </p:cNvPr>
            <p:cNvSpPr txBox="1"/>
            <p:nvPr/>
          </p:nvSpPr>
          <p:spPr>
            <a:xfrm rot="10800000">
              <a:off x="8175096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18EE2506-4034-DDAB-B98F-B9E0A853571E}"/>
                </a:ext>
              </a:extLst>
            </p:cNvPr>
            <p:cNvSpPr txBox="1"/>
            <p:nvPr/>
          </p:nvSpPr>
          <p:spPr>
            <a:xfrm>
              <a:off x="5402118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69" name="TextBox 368">
            <a:extLst>
              <a:ext uri="{FF2B5EF4-FFF2-40B4-BE49-F238E27FC236}">
                <a16:creationId xmlns:a16="http://schemas.microsoft.com/office/drawing/2014/main" id="{C81EABD1-BB3B-F34C-9B86-B55D1525FA99}"/>
              </a:ext>
            </a:extLst>
          </p:cNvPr>
          <p:cNvSpPr txBox="1"/>
          <p:nvPr/>
        </p:nvSpPr>
        <p:spPr>
          <a:xfrm>
            <a:off x="251460" y="1253817"/>
            <a:ext cx="124206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9DB9AED6-4BBF-D1FC-CF3A-79577A3E048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0420374"/>
            <a:ext cx="673296" cy="79211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75C0D7E-19AB-AE57-CDC2-80387843A44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8232696"/>
            <a:ext cx="673296" cy="79211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821632E-FC63-687D-9853-7CB89754C5F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12645039"/>
            <a:ext cx="673296" cy="792113"/>
          </a:xfrm>
          <a:prstGeom prst="rect">
            <a:avLst/>
          </a:prstGeom>
        </p:spPr>
      </p:pic>
      <p:grpSp>
        <p:nvGrpSpPr>
          <p:cNvPr id="1041" name="Group 1040">
            <a:extLst>
              <a:ext uri="{FF2B5EF4-FFF2-40B4-BE49-F238E27FC236}">
                <a16:creationId xmlns:a16="http://schemas.microsoft.com/office/drawing/2014/main" id="{36B1B29D-6F2E-356E-24F0-AEF7423F0DA6}"/>
              </a:ext>
            </a:extLst>
          </p:cNvPr>
          <p:cNvGrpSpPr/>
          <p:nvPr/>
        </p:nvGrpSpPr>
        <p:grpSpPr>
          <a:xfrm>
            <a:off x="1424218" y="4533901"/>
            <a:ext cx="1816145" cy="1538284"/>
            <a:chOff x="2986318" y="4533901"/>
            <a:chExt cx="1816145" cy="1538284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3C687348-FA16-F4DB-CEB5-F2B047F290C3}"/>
                </a:ext>
              </a:extLst>
            </p:cNvPr>
            <p:cNvGrpSpPr/>
            <p:nvPr/>
          </p:nvGrpSpPr>
          <p:grpSpPr>
            <a:xfrm>
              <a:off x="2986318" y="4533901"/>
              <a:ext cx="1816145" cy="1538284"/>
              <a:chOff x="7489780" y="6737471"/>
              <a:chExt cx="1954258" cy="1655267"/>
            </a:xfrm>
          </p:grpSpPr>
          <p:pic>
            <p:nvPicPr>
              <p:cNvPr id="47" name="Picture 46" descr="Diagram&#10;&#10;Description automatically generated">
                <a:extLst>
                  <a:ext uri="{FF2B5EF4-FFF2-40B4-BE49-F238E27FC236}">
                    <a16:creationId xmlns:a16="http://schemas.microsoft.com/office/drawing/2014/main" id="{6175F8B3-B163-EF93-AFB8-729A7A5EFF6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49" name="Picture 48" descr="Diagram&#10;&#10;Description automatically generated">
                <a:extLst>
                  <a:ext uri="{FF2B5EF4-FFF2-40B4-BE49-F238E27FC236}">
                    <a16:creationId xmlns:a16="http://schemas.microsoft.com/office/drawing/2014/main" id="{9D5558C7-2CE4-3267-09A1-57EC347606F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3" name="Subtitle 2">
              <a:extLst>
                <a:ext uri="{FF2B5EF4-FFF2-40B4-BE49-F238E27FC236}">
                  <a16:creationId xmlns:a16="http://schemas.microsoft.com/office/drawing/2014/main" id="{52F0D9C3-36E9-A8B2-EE32-CA01AAD57E2B}"/>
                </a:ext>
              </a:extLst>
            </p:cNvPr>
            <p:cNvSpPr txBox="1">
              <a:spLocks/>
            </p:cNvSpPr>
            <p:nvPr/>
          </p:nvSpPr>
          <p:spPr>
            <a:xfrm>
              <a:off x="3195212" y="4702720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B0A3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CONTRACEPTION &amp; STIS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44" name="Picture 2" descr="Free vector vector set of blank traffic road signs">
              <a:extLst>
                <a:ext uri="{FF2B5EF4-FFF2-40B4-BE49-F238E27FC236}">
                  <a16:creationId xmlns:a16="http://schemas.microsoft.com/office/drawing/2014/main" id="{8D9EAB03-1813-6F36-91FE-C1E03BAA719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64788" y="548639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855E756E-DC2F-16F7-5B49-E0E32A41F2CB}"/>
              </a:ext>
            </a:extLst>
          </p:cNvPr>
          <p:cNvGrpSpPr/>
          <p:nvPr/>
        </p:nvGrpSpPr>
        <p:grpSpPr>
          <a:xfrm>
            <a:off x="8382000" y="6731318"/>
            <a:ext cx="1052512" cy="1551622"/>
            <a:chOff x="8210550" y="6731318"/>
            <a:chExt cx="1052512" cy="1551622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6FE5CD0A-1F59-24E6-BAA7-F0E674C55CD3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56" name="Picture 55" descr="Diagram&#10;&#10;Description automatically generated">
                <a:extLst>
                  <a:ext uri="{FF2B5EF4-FFF2-40B4-BE49-F238E27FC236}">
                    <a16:creationId xmlns:a16="http://schemas.microsoft.com/office/drawing/2014/main" id="{D244E0AA-C143-2AFA-D377-87FCDE6EB86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54" name="Picture 53" descr="Diagram&#10;&#10;Description automatically generated">
                <a:extLst>
                  <a:ext uri="{FF2B5EF4-FFF2-40B4-BE49-F238E27FC236}">
                    <a16:creationId xmlns:a16="http://schemas.microsoft.com/office/drawing/2014/main" id="{4F01F481-1B08-CD8D-B617-525BD899D3F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E5E9ADA0-5059-4A96-45DB-5372C556EB18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9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154EDCE2-38F2-7F1C-D8F9-BC342E869A79}"/>
              </a:ext>
            </a:extLst>
          </p:cNvPr>
          <p:cNvGrpSpPr/>
          <p:nvPr/>
        </p:nvGrpSpPr>
        <p:grpSpPr>
          <a:xfrm>
            <a:off x="8382000" y="11112818"/>
            <a:ext cx="1052512" cy="1551622"/>
            <a:chOff x="8210550" y="6731318"/>
            <a:chExt cx="1052512" cy="1551622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141B35BC-9567-DE0C-A0F6-7222AEB08CDF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63" name="Picture 62" descr="Diagram&#10;&#10;Description automatically generated">
                <a:extLst>
                  <a:ext uri="{FF2B5EF4-FFF2-40B4-BE49-F238E27FC236}">
                    <a16:creationId xmlns:a16="http://schemas.microsoft.com/office/drawing/2014/main" id="{83348D8D-00A9-C5C3-2EF5-8C8859D3F4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64" name="Picture 63" descr="Diagram&#10;&#10;Description automatically generated">
                <a:extLst>
                  <a:ext uri="{FF2B5EF4-FFF2-40B4-BE49-F238E27FC236}">
                    <a16:creationId xmlns:a16="http://schemas.microsoft.com/office/drawing/2014/main" id="{02E30926-C95E-F517-7442-278C1FBE2AA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98BED063-99DD-7CFB-629E-56057EC0D064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9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D85E362D-03FB-42BC-55B4-A4174DEEDE59}"/>
              </a:ext>
            </a:extLst>
          </p:cNvPr>
          <p:cNvGrpSpPr/>
          <p:nvPr/>
        </p:nvGrpSpPr>
        <p:grpSpPr>
          <a:xfrm>
            <a:off x="266700" y="8903018"/>
            <a:ext cx="1052512" cy="1551622"/>
            <a:chOff x="8210550" y="6731318"/>
            <a:chExt cx="1052512" cy="1551622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70A4B9A5-0F95-A702-B188-1AF80C29BAB4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6" name="Picture 75" descr="Diagram&#10;&#10;Description automatically generated">
                <a:extLst>
                  <a:ext uri="{FF2B5EF4-FFF2-40B4-BE49-F238E27FC236}">
                    <a16:creationId xmlns:a16="http://schemas.microsoft.com/office/drawing/2014/main" id="{0BF27CB0-A8A9-A560-845B-D53ACDB82D8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7" name="Picture 76" descr="Diagram&#10;&#10;Description automatically generated">
                <a:extLst>
                  <a:ext uri="{FF2B5EF4-FFF2-40B4-BE49-F238E27FC236}">
                    <a16:creationId xmlns:a16="http://schemas.microsoft.com/office/drawing/2014/main" id="{EAE702DD-5778-D67E-F3B1-23CA965325C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D09053DF-2BAD-2690-BEC6-8BDE0451221A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9</a:t>
              </a: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E624BA60-1244-B086-32FF-854F64EEDC76}"/>
              </a:ext>
            </a:extLst>
          </p:cNvPr>
          <p:cNvGrpSpPr/>
          <p:nvPr/>
        </p:nvGrpSpPr>
        <p:grpSpPr>
          <a:xfrm>
            <a:off x="266700" y="4502468"/>
            <a:ext cx="1052512" cy="1551622"/>
            <a:chOff x="8210550" y="6731318"/>
            <a:chExt cx="1052512" cy="1551622"/>
          </a:xfrm>
        </p:grpSpPr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C6E51B54-817D-D3A6-B077-CE31ADFE31B4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81" name="Picture 80" descr="Diagram&#10;&#10;Description automatically generated">
                <a:extLst>
                  <a:ext uri="{FF2B5EF4-FFF2-40B4-BE49-F238E27FC236}">
                    <a16:creationId xmlns:a16="http://schemas.microsoft.com/office/drawing/2014/main" id="{4F74E949-BBA3-EC2D-E63A-D0B4435A97E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82" name="Picture 81" descr="Diagram&#10;&#10;Description automatically generated">
                <a:extLst>
                  <a:ext uri="{FF2B5EF4-FFF2-40B4-BE49-F238E27FC236}">
                    <a16:creationId xmlns:a16="http://schemas.microsoft.com/office/drawing/2014/main" id="{177C063F-E8C9-A254-8C77-D88B2BA5AA3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8C700FF-4C9F-E4EA-0678-E30791868D0E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9</a:t>
              </a:r>
            </a:p>
          </p:txBody>
        </p:sp>
      </p:grpSp>
      <p:grpSp>
        <p:nvGrpSpPr>
          <p:cNvPr id="1045" name="Group 1044">
            <a:extLst>
              <a:ext uri="{FF2B5EF4-FFF2-40B4-BE49-F238E27FC236}">
                <a16:creationId xmlns:a16="http://schemas.microsoft.com/office/drawing/2014/main" id="{F32E4461-C586-0033-51E5-A90EBC3B86E3}"/>
              </a:ext>
            </a:extLst>
          </p:cNvPr>
          <p:cNvGrpSpPr/>
          <p:nvPr/>
        </p:nvGrpSpPr>
        <p:grpSpPr>
          <a:xfrm>
            <a:off x="1436918" y="8930643"/>
            <a:ext cx="1816145" cy="1538284"/>
            <a:chOff x="2999018" y="8930643"/>
            <a:chExt cx="1816145" cy="1538284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110511FF-F75C-3C29-DCEA-00CE7FAB9470}"/>
                </a:ext>
              </a:extLst>
            </p:cNvPr>
            <p:cNvGrpSpPr/>
            <p:nvPr/>
          </p:nvGrpSpPr>
          <p:grpSpPr>
            <a:xfrm>
              <a:off x="2999018" y="8930643"/>
              <a:ext cx="1816145" cy="1538284"/>
              <a:chOff x="7489780" y="6737471"/>
              <a:chExt cx="1954258" cy="1655267"/>
            </a:xfrm>
          </p:grpSpPr>
          <p:pic>
            <p:nvPicPr>
              <p:cNvPr id="131" name="Picture 130" descr="Diagram&#10;&#10;Description automatically generated">
                <a:extLst>
                  <a:ext uri="{FF2B5EF4-FFF2-40B4-BE49-F238E27FC236}">
                    <a16:creationId xmlns:a16="http://schemas.microsoft.com/office/drawing/2014/main" id="{F4E84A37-2AC0-B66A-2DEF-B7E87188505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32" name="Picture 131" descr="Diagram&#10;&#10;Description automatically generated">
                <a:extLst>
                  <a:ext uri="{FF2B5EF4-FFF2-40B4-BE49-F238E27FC236}">
                    <a16:creationId xmlns:a16="http://schemas.microsoft.com/office/drawing/2014/main" id="{13BFCEFD-6CC8-32D6-BE08-B9E961DFA80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7" name="Subtitle 2">
              <a:extLst>
                <a:ext uri="{FF2B5EF4-FFF2-40B4-BE49-F238E27FC236}">
                  <a16:creationId xmlns:a16="http://schemas.microsoft.com/office/drawing/2014/main" id="{10EBB368-AF10-F596-3864-E40633740C40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9088758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B0A3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SEX, THE LAW &amp; CONSENT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49" name="Picture 2" descr="Free vector vector set of blank traffic road signs">
              <a:extLst>
                <a:ext uri="{FF2B5EF4-FFF2-40B4-BE49-F238E27FC236}">
                  <a16:creationId xmlns:a16="http://schemas.microsoft.com/office/drawing/2014/main" id="{1BF39F17-4BEE-F296-D90C-6D4BB68E5C8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989352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80" name="Group 1079">
            <a:extLst>
              <a:ext uri="{FF2B5EF4-FFF2-40B4-BE49-F238E27FC236}">
                <a16:creationId xmlns:a16="http://schemas.microsoft.com/office/drawing/2014/main" id="{14F39313-CBB6-A737-C9E4-C0935C3F5D26}"/>
              </a:ext>
            </a:extLst>
          </p:cNvPr>
          <p:cNvGrpSpPr/>
          <p:nvPr/>
        </p:nvGrpSpPr>
        <p:grpSpPr>
          <a:xfrm>
            <a:off x="1436918" y="13384214"/>
            <a:ext cx="1816145" cy="1538284"/>
            <a:chOff x="2999018" y="13384214"/>
            <a:chExt cx="1816145" cy="1538284"/>
          </a:xfrm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FF79F970-348E-4A2F-808F-87790D823281}"/>
                </a:ext>
              </a:extLst>
            </p:cNvPr>
            <p:cNvGrpSpPr/>
            <p:nvPr/>
          </p:nvGrpSpPr>
          <p:grpSpPr>
            <a:xfrm>
              <a:off x="2999018" y="13384214"/>
              <a:ext cx="1816145" cy="1538284"/>
              <a:chOff x="7489780" y="6737471"/>
              <a:chExt cx="1954258" cy="1655267"/>
            </a:xfrm>
          </p:grpSpPr>
          <p:pic>
            <p:nvPicPr>
              <p:cNvPr id="142" name="Picture 141" descr="Diagram&#10;&#10;Description automatically generated">
                <a:extLst>
                  <a:ext uri="{FF2B5EF4-FFF2-40B4-BE49-F238E27FC236}">
                    <a16:creationId xmlns:a16="http://schemas.microsoft.com/office/drawing/2014/main" id="{68C03C01-1105-B63E-3F26-1E3599862EF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3" name="Picture 142" descr="Diagram&#10;&#10;Description automatically generated">
                <a:extLst>
                  <a:ext uri="{FF2B5EF4-FFF2-40B4-BE49-F238E27FC236}">
                    <a16:creationId xmlns:a16="http://schemas.microsoft.com/office/drawing/2014/main" id="{C904BDDD-31D4-6217-A95C-851F0CCE5A3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4" name="Subtitle 2">
              <a:extLst>
                <a:ext uri="{FF2B5EF4-FFF2-40B4-BE49-F238E27FC236}">
                  <a16:creationId xmlns:a16="http://schemas.microsoft.com/office/drawing/2014/main" id="{2D115137-7D8D-4BDA-C631-31FEBDF89141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13545819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00B0F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EQUALITY &amp;  DIVERSITY EXPLORED 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62" name="Picture 2" descr="Free vector vector set of blank traffic road signs">
              <a:extLst>
                <a:ext uri="{FF2B5EF4-FFF2-40B4-BE49-F238E27FC236}">
                  <a16:creationId xmlns:a16="http://schemas.microsoft.com/office/drawing/2014/main" id="{BEDA7EAB-EB03-FB54-06B3-495718A7826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14348801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1F6ABB45-4357-9838-4CB4-65E3C69E2241}"/>
              </a:ext>
            </a:extLst>
          </p:cNvPr>
          <p:cNvGrpSpPr/>
          <p:nvPr/>
        </p:nvGrpSpPr>
        <p:grpSpPr>
          <a:xfrm>
            <a:off x="266700" y="13329876"/>
            <a:ext cx="1052512" cy="1551622"/>
            <a:chOff x="8210550" y="6731318"/>
            <a:chExt cx="1052512" cy="1551622"/>
          </a:xfrm>
        </p:grpSpPr>
        <p:grpSp>
          <p:nvGrpSpPr>
            <p:cNvPr id="170" name="Group 169">
              <a:extLst>
                <a:ext uri="{FF2B5EF4-FFF2-40B4-BE49-F238E27FC236}">
                  <a16:creationId xmlns:a16="http://schemas.microsoft.com/office/drawing/2014/main" id="{8AA3B9C4-37F0-ADE7-053B-F42DA76B0D49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172" name="Picture 171" descr="Diagram&#10;&#10;Description automatically generated">
                <a:extLst>
                  <a:ext uri="{FF2B5EF4-FFF2-40B4-BE49-F238E27FC236}">
                    <a16:creationId xmlns:a16="http://schemas.microsoft.com/office/drawing/2014/main" id="{3839D5C1-4AFF-84B5-5A5C-67FED826ACE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173" name="Picture 172" descr="Diagram&#10;&#10;Description automatically generated">
                <a:extLst>
                  <a:ext uri="{FF2B5EF4-FFF2-40B4-BE49-F238E27FC236}">
                    <a16:creationId xmlns:a16="http://schemas.microsoft.com/office/drawing/2014/main" id="{73EF9A54-0DB7-8C3A-13FD-654C581615E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F6D8682D-8D73-443B-B70C-AA569EA9DF72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9</a:t>
              </a:r>
            </a:p>
          </p:txBody>
        </p:sp>
      </p:grpSp>
      <p:grpSp>
        <p:nvGrpSpPr>
          <p:cNvPr id="1043" name="Group 1042">
            <a:extLst>
              <a:ext uri="{FF2B5EF4-FFF2-40B4-BE49-F238E27FC236}">
                <a16:creationId xmlns:a16="http://schemas.microsoft.com/office/drawing/2014/main" id="{B95D922A-C9D3-8E65-6F16-18A8464EACE2}"/>
              </a:ext>
            </a:extLst>
          </p:cNvPr>
          <p:cNvGrpSpPr/>
          <p:nvPr/>
        </p:nvGrpSpPr>
        <p:grpSpPr>
          <a:xfrm>
            <a:off x="6550028" y="6720841"/>
            <a:ext cx="1816145" cy="1538284"/>
            <a:chOff x="5114928" y="6720841"/>
            <a:chExt cx="1816145" cy="1538284"/>
          </a:xfrm>
        </p:grpSpPr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4D0CE8FC-EFC5-EBD5-5631-E60087968989}"/>
                </a:ext>
              </a:extLst>
            </p:cNvPr>
            <p:cNvGrpSpPr/>
            <p:nvPr/>
          </p:nvGrpSpPr>
          <p:grpSpPr>
            <a:xfrm>
              <a:off x="5114928" y="6720841"/>
              <a:ext cx="1816145" cy="1538284"/>
              <a:chOff x="7489780" y="6737471"/>
              <a:chExt cx="1954258" cy="1655267"/>
            </a:xfrm>
          </p:grpSpPr>
          <p:pic>
            <p:nvPicPr>
              <p:cNvPr id="89" name="Picture 88" descr="Diagram&#10;&#10;Description automatically generated">
                <a:extLst>
                  <a:ext uri="{FF2B5EF4-FFF2-40B4-BE49-F238E27FC236}">
                    <a16:creationId xmlns:a16="http://schemas.microsoft.com/office/drawing/2014/main" id="{6DD90318-9605-8D8C-11D8-97CC9C0E8D3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0" name="Picture 89" descr="Diagram&#10;&#10;Description automatically generated">
                <a:extLst>
                  <a:ext uri="{FF2B5EF4-FFF2-40B4-BE49-F238E27FC236}">
                    <a16:creationId xmlns:a16="http://schemas.microsoft.com/office/drawing/2014/main" id="{7F2F2276-82B1-5F0F-7207-C0CE22A3306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5" name="Subtitle 2">
              <a:extLst>
                <a:ext uri="{FF2B5EF4-FFF2-40B4-BE49-F238E27FC236}">
                  <a16:creationId xmlns:a16="http://schemas.microsoft.com/office/drawing/2014/main" id="{93FB93C4-52E6-8B1E-B560-CBB43CE66509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6883622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C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LEGAL &amp; ILLEGAL DRUGS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4" name="Picture 2" descr="Free vector vector set of blank traffic road signs">
              <a:extLst>
                <a:ext uri="{FF2B5EF4-FFF2-40B4-BE49-F238E27FC236}">
                  <a16:creationId xmlns:a16="http://schemas.microsoft.com/office/drawing/2014/main" id="{91FDBCDC-E43A-9C7B-5626-DC39791819D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7686672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47" name="Group 1046">
            <a:extLst>
              <a:ext uri="{FF2B5EF4-FFF2-40B4-BE49-F238E27FC236}">
                <a16:creationId xmlns:a16="http://schemas.microsoft.com/office/drawing/2014/main" id="{53BB57CF-DBE8-99F4-43A3-3FFD74930A47}"/>
              </a:ext>
            </a:extLst>
          </p:cNvPr>
          <p:cNvGrpSpPr/>
          <p:nvPr/>
        </p:nvGrpSpPr>
        <p:grpSpPr>
          <a:xfrm>
            <a:off x="6550028" y="11160128"/>
            <a:ext cx="1816145" cy="1538284"/>
            <a:chOff x="5114928" y="11160128"/>
            <a:chExt cx="1816145" cy="1538284"/>
          </a:xfrm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3F01DF59-9224-8F57-27EB-AE878A79FCC0}"/>
                </a:ext>
              </a:extLst>
            </p:cNvPr>
            <p:cNvGrpSpPr/>
            <p:nvPr/>
          </p:nvGrpSpPr>
          <p:grpSpPr>
            <a:xfrm>
              <a:off x="5114928" y="11160128"/>
              <a:ext cx="1816145" cy="1538284"/>
              <a:chOff x="7489780" y="6737471"/>
              <a:chExt cx="1954258" cy="1655267"/>
            </a:xfrm>
          </p:grpSpPr>
          <p:pic>
            <p:nvPicPr>
              <p:cNvPr id="136" name="Picture 135" descr="Diagram&#10;&#10;Description automatically generated">
                <a:extLst>
                  <a:ext uri="{FF2B5EF4-FFF2-40B4-BE49-F238E27FC236}">
                    <a16:creationId xmlns:a16="http://schemas.microsoft.com/office/drawing/2014/main" id="{927DBA78-1533-A737-3AD3-9496E701D39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0" name="Picture 139" descr="Diagram&#10;&#10;Description automatically generated">
                <a:extLst>
                  <a:ext uri="{FF2B5EF4-FFF2-40B4-BE49-F238E27FC236}">
                    <a16:creationId xmlns:a16="http://schemas.microsoft.com/office/drawing/2014/main" id="{0880EBC4-2717-9AB0-ABDF-6B1951C7C6A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6" name="Subtitle 2">
              <a:extLst>
                <a:ext uri="{FF2B5EF4-FFF2-40B4-BE49-F238E27FC236}">
                  <a16:creationId xmlns:a16="http://schemas.microsoft.com/office/drawing/2014/main" id="{78433A4C-8243-1949-515B-954C5BB27017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11328753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E6CDFF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BODY CONFIDENCE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5" name="Picture 2" descr="Free vector vector set of blank traffic road signs">
              <a:extLst>
                <a:ext uri="{FF2B5EF4-FFF2-40B4-BE49-F238E27FC236}">
                  <a16:creationId xmlns:a16="http://schemas.microsoft.com/office/drawing/2014/main" id="{155FF938-197F-1743-E78F-E2E889AA18D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12119606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39" name="Group 1038">
            <a:extLst>
              <a:ext uri="{FF2B5EF4-FFF2-40B4-BE49-F238E27FC236}">
                <a16:creationId xmlns:a16="http://schemas.microsoft.com/office/drawing/2014/main" id="{134553D3-BC1C-C414-3F4C-52089B459E28}"/>
              </a:ext>
            </a:extLst>
          </p:cNvPr>
          <p:cNvGrpSpPr/>
          <p:nvPr/>
        </p:nvGrpSpPr>
        <p:grpSpPr>
          <a:xfrm>
            <a:off x="6550028" y="2314576"/>
            <a:ext cx="1816145" cy="1538284"/>
            <a:chOff x="5114928" y="2314576"/>
            <a:chExt cx="1816145" cy="1538284"/>
          </a:xfrm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2204C99E-78DE-9F90-B173-7A5892094AAD}"/>
                </a:ext>
              </a:extLst>
            </p:cNvPr>
            <p:cNvGrpSpPr/>
            <p:nvPr/>
          </p:nvGrpSpPr>
          <p:grpSpPr>
            <a:xfrm>
              <a:off x="5114928" y="2314576"/>
              <a:ext cx="1816145" cy="1538284"/>
              <a:chOff x="7489780" y="6737471"/>
              <a:chExt cx="1954258" cy="1655267"/>
            </a:xfrm>
          </p:grpSpPr>
          <p:pic>
            <p:nvPicPr>
              <p:cNvPr id="92" name="Picture 91" descr="Diagram&#10;&#10;Description automatically generated">
                <a:extLst>
                  <a:ext uri="{FF2B5EF4-FFF2-40B4-BE49-F238E27FC236}">
                    <a16:creationId xmlns:a16="http://schemas.microsoft.com/office/drawing/2014/main" id="{89941768-8FD6-ED97-8730-3FD4C844A48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3" name="Picture 92" descr="Diagram&#10;&#10;Description automatically generated">
                <a:extLst>
                  <a:ext uri="{FF2B5EF4-FFF2-40B4-BE49-F238E27FC236}">
                    <a16:creationId xmlns:a16="http://schemas.microsoft.com/office/drawing/2014/main" id="{453331B9-B464-6625-0712-ACEBA18786C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2" name="Subtitle 2">
              <a:extLst>
                <a:ext uri="{FF2B5EF4-FFF2-40B4-BE49-F238E27FC236}">
                  <a16:creationId xmlns:a16="http://schemas.microsoft.com/office/drawing/2014/main" id="{24D5EDFD-7438-A945-40CB-BE488900F652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2476404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447677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COMBATTING EXTREMISM &amp; TERRORISM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6" name="Picture 2" descr="Free vector vector set of blank traffic road signs">
              <a:extLst>
                <a:ext uri="{FF2B5EF4-FFF2-40B4-BE49-F238E27FC236}">
                  <a16:creationId xmlns:a16="http://schemas.microsoft.com/office/drawing/2014/main" id="{D6465F10-EA4B-0A63-F8D4-DD021F899C2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3277550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0" name="TextBox 179">
            <a:extLst>
              <a:ext uri="{FF2B5EF4-FFF2-40B4-BE49-F238E27FC236}">
                <a16:creationId xmlns:a16="http://schemas.microsoft.com/office/drawing/2014/main" id="{1F19953A-FE42-AA28-D70F-0054A5A499B0}"/>
              </a:ext>
            </a:extLst>
          </p:cNvPr>
          <p:cNvSpPr txBox="1"/>
          <p:nvPr/>
        </p:nvSpPr>
        <p:spPr>
          <a:xfrm rot="10800000">
            <a:off x="4031615" y="234719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8B369EB3-8440-FDF8-DFBF-8B1FBF249A34}"/>
              </a:ext>
            </a:extLst>
          </p:cNvPr>
          <p:cNvSpPr txBox="1"/>
          <p:nvPr/>
        </p:nvSpPr>
        <p:spPr>
          <a:xfrm>
            <a:off x="1294130" y="2347198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CF224872-2773-6CE1-E110-8D5C64620462}"/>
              </a:ext>
            </a:extLst>
          </p:cNvPr>
          <p:cNvGrpSpPr/>
          <p:nvPr/>
        </p:nvGrpSpPr>
        <p:grpSpPr>
          <a:xfrm>
            <a:off x="5210911" y="2770188"/>
            <a:ext cx="1274878" cy="1071562"/>
            <a:chOff x="7001611" y="2770188"/>
            <a:chExt cx="1274878" cy="1071562"/>
          </a:xfrm>
        </p:grpSpPr>
        <p:pic>
          <p:nvPicPr>
            <p:cNvPr id="183" name="Picture 182" descr="Diagram&#10;&#10;Description automatically generated">
              <a:extLst>
                <a:ext uri="{FF2B5EF4-FFF2-40B4-BE49-F238E27FC236}">
                  <a16:creationId xmlns:a16="http://schemas.microsoft.com/office/drawing/2014/main" id="{D5E57B9D-9591-15BA-2899-0E73813A00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3138488"/>
              <a:ext cx="1274878" cy="703262"/>
            </a:xfrm>
            <a:prstGeom prst="rect">
              <a:avLst/>
            </a:prstGeom>
          </p:spPr>
        </p:pic>
        <p:pic>
          <p:nvPicPr>
            <p:cNvPr id="182" name="Picture 181" descr="Diagram&#10;&#10;Description automatically generated">
              <a:extLst>
                <a:ext uri="{FF2B5EF4-FFF2-40B4-BE49-F238E27FC236}">
                  <a16:creationId xmlns:a16="http://schemas.microsoft.com/office/drawing/2014/main" id="{C1FB48F5-61BE-9A2D-AE23-613937E861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2770188"/>
              <a:ext cx="1274878" cy="703262"/>
            </a:xfrm>
            <a:prstGeom prst="rect">
              <a:avLst/>
            </a:prstGeom>
          </p:spPr>
        </p:pic>
        <p:sp>
          <p:nvSpPr>
            <p:cNvPr id="186" name="Rectangle: Rounded Corners 185">
              <a:extLst>
                <a:ext uri="{FF2B5EF4-FFF2-40B4-BE49-F238E27FC236}">
                  <a16:creationId xmlns:a16="http://schemas.microsoft.com/office/drawing/2014/main" id="{BBA6C4FD-F366-A996-2CEA-D79395F7A430}"/>
                </a:ext>
              </a:extLst>
            </p:cNvPr>
            <p:cNvSpPr/>
            <p:nvPr/>
          </p:nvSpPr>
          <p:spPr>
            <a:xfrm>
              <a:off x="7062788" y="2881313"/>
              <a:ext cx="1150143" cy="164306"/>
            </a:xfrm>
            <a:prstGeom prst="roundRect">
              <a:avLst/>
            </a:prstGeom>
            <a:solidFill>
              <a:srgbClr val="447677"/>
            </a:solidFill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CITIZENSHIP</a:t>
              </a:r>
            </a:p>
          </p:txBody>
        </p:sp>
        <p:sp>
          <p:nvSpPr>
            <p:cNvPr id="187" name="Rectangle: Rounded Corners 186">
              <a:extLst>
                <a:ext uri="{FF2B5EF4-FFF2-40B4-BE49-F238E27FC236}">
                  <a16:creationId xmlns:a16="http://schemas.microsoft.com/office/drawing/2014/main" id="{E2A40ED6-23FB-100D-4692-15A0182A31B7}"/>
                </a:ext>
              </a:extLst>
            </p:cNvPr>
            <p:cNvSpPr/>
            <p:nvPr/>
          </p:nvSpPr>
          <p:spPr>
            <a:xfrm>
              <a:off x="7062788" y="3212307"/>
              <a:ext cx="1150143" cy="164306"/>
            </a:xfrm>
            <a:prstGeom prst="roundRect">
              <a:avLst/>
            </a:prstGeom>
            <a:solidFill>
              <a:srgbClr val="447677"/>
            </a:solidFill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PREVENT</a:t>
              </a:r>
            </a:p>
          </p:txBody>
        </p:sp>
      </p:grpSp>
      <p:grpSp>
        <p:nvGrpSpPr>
          <p:cNvPr id="213" name="Group 212">
            <a:extLst>
              <a:ext uri="{FF2B5EF4-FFF2-40B4-BE49-F238E27FC236}">
                <a16:creationId xmlns:a16="http://schemas.microsoft.com/office/drawing/2014/main" id="{F8BF5004-429C-ED38-3C28-18D90877196E}"/>
              </a:ext>
            </a:extLst>
          </p:cNvPr>
          <p:cNvGrpSpPr/>
          <p:nvPr/>
        </p:nvGrpSpPr>
        <p:grpSpPr>
          <a:xfrm>
            <a:off x="5198540" y="6799452"/>
            <a:ext cx="1466850" cy="1485900"/>
            <a:chOff x="5121275" y="6813550"/>
            <a:chExt cx="1466850" cy="1485900"/>
          </a:xfrm>
        </p:grpSpPr>
        <p:grpSp>
          <p:nvGrpSpPr>
            <p:cNvPr id="202" name="Group 201">
              <a:extLst>
                <a:ext uri="{FF2B5EF4-FFF2-40B4-BE49-F238E27FC236}">
                  <a16:creationId xmlns:a16="http://schemas.microsoft.com/office/drawing/2014/main" id="{53DF9A2B-1800-E5E9-51A0-FF7639DF28FF}"/>
                </a:ext>
              </a:extLst>
            </p:cNvPr>
            <p:cNvGrpSpPr/>
            <p:nvPr/>
          </p:nvGrpSpPr>
          <p:grpSpPr>
            <a:xfrm>
              <a:off x="5121275" y="7556501"/>
              <a:ext cx="1466850" cy="742949"/>
              <a:chOff x="5210911" y="7556501"/>
              <a:chExt cx="1274878" cy="742949"/>
            </a:xfrm>
          </p:grpSpPr>
          <p:pic>
            <p:nvPicPr>
              <p:cNvPr id="191" name="Picture 190" descr="Diagram&#10;&#10;Description automatically generated">
                <a:extLst>
                  <a:ext uri="{FF2B5EF4-FFF2-40B4-BE49-F238E27FC236}">
                    <a16:creationId xmlns:a16="http://schemas.microsoft.com/office/drawing/2014/main" id="{EA958418-B958-BC75-2389-AA88C81DC89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96188"/>
                <a:ext cx="1274878" cy="703262"/>
              </a:xfrm>
              <a:prstGeom prst="rect">
                <a:avLst/>
              </a:prstGeom>
            </p:spPr>
          </p:pic>
          <p:pic>
            <p:nvPicPr>
              <p:cNvPr id="1024" name="Picture 1023" descr="Diagram&#10;&#10;Description automatically generated">
                <a:extLst>
                  <a:ext uri="{FF2B5EF4-FFF2-40B4-BE49-F238E27FC236}">
                    <a16:creationId xmlns:a16="http://schemas.microsoft.com/office/drawing/2014/main" id="{1E2256BD-B24A-AA43-51ED-DFE11564DD5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56501"/>
                <a:ext cx="1274878" cy="373062"/>
              </a:xfrm>
              <a:prstGeom prst="rect">
                <a:avLst/>
              </a:prstGeom>
            </p:spPr>
          </p:pic>
        </p:grpSp>
        <p:sp>
          <p:nvSpPr>
            <p:cNvPr id="1027" name="Rectangle: Rounded Corners 1026">
              <a:extLst>
                <a:ext uri="{FF2B5EF4-FFF2-40B4-BE49-F238E27FC236}">
                  <a16:creationId xmlns:a16="http://schemas.microsoft.com/office/drawing/2014/main" id="{20045848-D862-6EE3-487A-2083A36AE701}"/>
                </a:ext>
              </a:extLst>
            </p:cNvPr>
            <p:cNvSpPr/>
            <p:nvPr/>
          </p:nvSpPr>
          <p:spPr>
            <a:xfrm>
              <a:off x="5182394" y="7670007"/>
              <a:ext cx="1342232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DRUGS EDUCATION</a:t>
              </a:r>
            </a:p>
          </p:txBody>
        </p:sp>
        <p:pic>
          <p:nvPicPr>
            <p:cNvPr id="203" name="Picture 202" descr="Diagram&#10;&#10;Description automatically generated">
              <a:extLst>
                <a:ext uri="{FF2B5EF4-FFF2-40B4-BE49-F238E27FC236}">
                  <a16:creationId xmlns:a16="http://schemas.microsoft.com/office/drawing/2014/main" id="{57D79A08-19CB-A191-BAFA-01808B83BF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29726" y="6813550"/>
              <a:ext cx="823621" cy="819150"/>
            </a:xfrm>
            <a:prstGeom prst="rect">
              <a:avLst/>
            </a:prstGeom>
          </p:spPr>
        </p:pic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C53ADBA8-5635-748A-4C33-22FB353FC4F7}"/>
                </a:ext>
              </a:extLst>
            </p:cNvPr>
            <p:cNvSpPr/>
            <p:nvPr/>
          </p:nvSpPr>
          <p:spPr>
            <a:xfrm>
              <a:off x="5435600" y="6832600"/>
              <a:ext cx="812800" cy="7175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STATUTORY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HEALTH</a:t>
              </a:r>
            </a:p>
            <a:p>
              <a:pPr algn="ctr"/>
              <a:endParaRPr lang="en-GB" sz="800" b="1" dirty="0">
                <a:solidFill>
                  <a:schemeClr val="tx1"/>
                </a:solidFill>
              </a:endParaRPr>
            </a:p>
            <a:p>
              <a:pPr algn="ctr"/>
              <a:endParaRPr lang="en-GB" sz="800" b="1" dirty="0">
                <a:solidFill>
                  <a:schemeClr val="tx1"/>
                </a:solidFill>
              </a:endParaRPr>
            </a:p>
          </p:txBody>
        </p:sp>
      </p:grpSp>
      <p:pic>
        <p:nvPicPr>
          <p:cNvPr id="218" name="Picture 217" descr="Diagram&#10;&#10;Description automatically generated">
            <a:extLst>
              <a:ext uri="{FF2B5EF4-FFF2-40B4-BE49-F238E27FC236}">
                <a16:creationId xmlns:a16="http://schemas.microsoft.com/office/drawing/2014/main" id="{3D86EA00-B899-2105-7658-124977C89FEC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62373" y="8966200"/>
            <a:ext cx="823621" cy="819150"/>
          </a:xfrm>
          <a:prstGeom prst="rect">
            <a:avLst/>
          </a:prstGeom>
        </p:spPr>
      </p:pic>
      <p:sp>
        <p:nvSpPr>
          <p:cNvPr id="219" name="Rectangle 218">
            <a:extLst>
              <a:ext uri="{FF2B5EF4-FFF2-40B4-BE49-F238E27FC236}">
                <a16:creationId xmlns:a16="http://schemas.microsoft.com/office/drawing/2014/main" id="{3CDB4D18-83DB-2164-0AAE-3F711421AED0}"/>
              </a:ext>
            </a:extLst>
          </p:cNvPr>
          <p:cNvSpPr/>
          <p:nvPr/>
        </p:nvSpPr>
        <p:spPr>
          <a:xfrm>
            <a:off x="3568247" y="8985250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&amp; 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RSE</a:t>
            </a:r>
          </a:p>
        </p:txBody>
      </p:sp>
      <p:pic>
        <p:nvPicPr>
          <p:cNvPr id="236" name="Picture 235" descr="Diagram&#10;&#10;Description automatically generated">
            <a:extLst>
              <a:ext uri="{FF2B5EF4-FFF2-40B4-BE49-F238E27FC236}">
                <a16:creationId xmlns:a16="http://schemas.microsoft.com/office/drawing/2014/main" id="{8DCBA883-08DF-1538-B188-C16EA34112CA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2015788"/>
            <a:ext cx="1466850" cy="703262"/>
          </a:xfrm>
          <a:prstGeom prst="rect">
            <a:avLst/>
          </a:prstGeom>
        </p:spPr>
      </p:pic>
      <p:pic>
        <p:nvPicPr>
          <p:cNvPr id="237" name="Picture 236" descr="Diagram&#10;&#10;Description automatically generated">
            <a:extLst>
              <a:ext uri="{FF2B5EF4-FFF2-40B4-BE49-F238E27FC236}">
                <a16:creationId xmlns:a16="http://schemas.microsoft.com/office/drawing/2014/main" id="{3B5361A6-BBEC-AF9F-2E55-613067A84DFF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1811000"/>
            <a:ext cx="1466850" cy="673099"/>
          </a:xfrm>
          <a:prstGeom prst="rect">
            <a:avLst/>
          </a:prstGeom>
        </p:spPr>
      </p:pic>
      <p:sp>
        <p:nvSpPr>
          <p:cNvPr id="233" name="Rectangle: Rounded Corners 232">
            <a:extLst>
              <a:ext uri="{FF2B5EF4-FFF2-40B4-BE49-F238E27FC236}">
                <a16:creationId xmlns:a16="http://schemas.microsoft.com/office/drawing/2014/main" id="{3AF8167D-64E9-5DA2-15D6-7326F16F53F9}"/>
              </a:ext>
            </a:extLst>
          </p:cNvPr>
          <p:cNvSpPr/>
          <p:nvPr/>
        </p:nvSpPr>
        <p:spPr>
          <a:xfrm>
            <a:off x="5182394" y="1192450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234" name="Picture 233" descr="Diagram&#10;&#10;Description automatically generated">
            <a:extLst>
              <a:ext uri="{FF2B5EF4-FFF2-40B4-BE49-F238E27FC236}">
                <a16:creationId xmlns:a16="http://schemas.microsoft.com/office/drawing/2014/main" id="{1EF58BC0-E7CD-6061-FD60-4746D5ED15D8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29726" y="11112500"/>
            <a:ext cx="823621" cy="767556"/>
          </a:xfrm>
          <a:prstGeom prst="rect">
            <a:avLst/>
          </a:prstGeom>
        </p:spPr>
      </p:pic>
      <p:sp>
        <p:nvSpPr>
          <p:cNvPr id="235" name="Rectangle 234">
            <a:extLst>
              <a:ext uri="{FF2B5EF4-FFF2-40B4-BE49-F238E27FC236}">
                <a16:creationId xmlns:a16="http://schemas.microsoft.com/office/drawing/2014/main" id="{4BA982D5-312E-2B0C-0B60-6A6F3E275098}"/>
              </a:ext>
            </a:extLst>
          </p:cNvPr>
          <p:cNvSpPr/>
          <p:nvPr/>
        </p:nvSpPr>
        <p:spPr>
          <a:xfrm>
            <a:off x="5435600" y="11102975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endParaRPr lang="en-GB" sz="800" b="1" dirty="0">
              <a:solidFill>
                <a:schemeClr val="tx1"/>
              </a:solidFill>
            </a:endParaRPr>
          </a:p>
        </p:txBody>
      </p:sp>
      <p:sp>
        <p:nvSpPr>
          <p:cNvPr id="238" name="Rectangle: Rounded Corners 237">
            <a:extLst>
              <a:ext uri="{FF2B5EF4-FFF2-40B4-BE49-F238E27FC236}">
                <a16:creationId xmlns:a16="http://schemas.microsoft.com/office/drawing/2014/main" id="{B0DBDA2C-FC1E-43BE-8A84-B16713A5B2A0}"/>
              </a:ext>
            </a:extLst>
          </p:cNvPr>
          <p:cNvSpPr/>
          <p:nvPr/>
        </p:nvSpPr>
        <p:spPr>
          <a:xfrm>
            <a:off x="5182394" y="1224835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WELLBEING</a:t>
            </a:r>
          </a:p>
        </p:txBody>
      </p:sp>
      <p:pic>
        <p:nvPicPr>
          <p:cNvPr id="254" name="Picture 4">
            <a:extLst>
              <a:ext uri="{FF2B5EF4-FFF2-40B4-BE49-F238E27FC236}">
                <a16:creationId xmlns:a16="http://schemas.microsoft.com/office/drawing/2014/main" id="{0B34310E-2399-7D1B-769C-998A10EA1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2" y="3479974"/>
            <a:ext cx="454620" cy="137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" name="Picture 8">
            <a:extLst>
              <a:ext uri="{FF2B5EF4-FFF2-40B4-BE49-F238E27FC236}">
                <a16:creationId xmlns:a16="http://schemas.microsoft.com/office/drawing/2014/main" id="{93B8DCEB-D086-2744-118D-F63C99A76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1521" y="10096040"/>
            <a:ext cx="454620" cy="138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7" name="Picture 10">
            <a:extLst>
              <a:ext uri="{FF2B5EF4-FFF2-40B4-BE49-F238E27FC236}">
                <a16:creationId xmlns:a16="http://schemas.microsoft.com/office/drawing/2014/main" id="{7BF3F69E-CDCE-D1A2-4EB6-B0AF38460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7431" y="7889130"/>
            <a:ext cx="454620" cy="137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8" name="Picture 12">
            <a:extLst>
              <a:ext uri="{FF2B5EF4-FFF2-40B4-BE49-F238E27FC236}">
                <a16:creationId xmlns:a16="http://schemas.microsoft.com/office/drawing/2014/main" id="{392A0BA8-8B65-1383-F4BD-FE9EEBB93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6" y="12322918"/>
            <a:ext cx="454620" cy="137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9" name="Picture 14">
            <a:extLst>
              <a:ext uri="{FF2B5EF4-FFF2-40B4-BE49-F238E27FC236}">
                <a16:creationId xmlns:a16="http://schemas.microsoft.com/office/drawing/2014/main" id="{BFFE6FCB-6B3A-ABC0-5673-BD5D961D7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8118" y="14552274"/>
            <a:ext cx="454620" cy="13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4" name="Picture 263" descr="A picture containing qr code&#10;&#10;Description automatically generated">
            <a:extLst>
              <a:ext uri="{FF2B5EF4-FFF2-40B4-BE49-F238E27FC236}">
                <a16:creationId xmlns:a16="http://schemas.microsoft.com/office/drawing/2014/main" id="{A0CA7677-AD01-D747-03F1-E8401CDEBB0F}"/>
              </a:ext>
            </a:extLst>
          </p:cNvPr>
          <p:cNvPicPr>
            <a:picLocks noChangeAspect="1"/>
          </p:cNvPicPr>
          <p:nvPr/>
        </p:nvPicPr>
        <p:blipFill rotWithShape="1">
          <a:blip r:embed="rId29" cstate="hq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700000">
            <a:off x="8764940" y="6011069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2" name="Picture 271" descr="A picture containing qr code&#10;&#10;Description automatically generated">
            <a:extLst>
              <a:ext uri="{FF2B5EF4-FFF2-40B4-BE49-F238E27FC236}">
                <a16:creationId xmlns:a16="http://schemas.microsoft.com/office/drawing/2014/main" id="{BC7C4D5E-F829-6D4E-6AB7-3BC03BB4ACF8}"/>
              </a:ext>
            </a:extLst>
          </p:cNvPr>
          <p:cNvPicPr>
            <a:picLocks noChangeAspect="1"/>
          </p:cNvPicPr>
          <p:nvPr/>
        </p:nvPicPr>
        <p:blipFill rotWithShape="1">
          <a:blip r:embed="rId31" cstate="hq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9735" b="92035" l="9091" r="89394">
                        <a14:foregroundMark x1="50000" y1="9735" x2="50000" y2="9735"/>
                        <a14:foregroundMark x1="71212" y1="9735" x2="71212" y2="9735"/>
                        <a14:foregroundMark x1="77273" y1="11504" x2="77273" y2="11504"/>
                        <a14:foregroundMark x1="31818" y1="12389" x2="31818" y2="12389"/>
                        <a14:backgroundMark x1="21212" y1="23894" x2="21212" y2="23894"/>
                        <a14:backgroundMark x1="15152" y1="18584" x2="15152" y2="18584"/>
                        <a14:backgroundMark x1="16667" y1="17699" x2="16667" y2="17699"/>
                        <a14:backgroundMark x1="13636" y1="28319" x2="13636" y2="28319"/>
                        <a14:backgroundMark x1="16667" y1="16814" x2="18182" y2="23009"/>
                        <a14:backgroundMark x1="16667" y1="29204" x2="16667" y2="29204"/>
                        <a14:backgroundMark x1="16667" y1="49558" x2="16667" y2="49558"/>
                        <a14:backgroundMark x1="16667" y1="44248" x2="16667" y2="44248"/>
                        <a14:backgroundMark x1="12121" y1="37168" x2="12121" y2="37168"/>
                        <a14:backgroundMark x1="18182" y1="43363" x2="18182" y2="43363"/>
                        <a14:backgroundMark x1="18182" y1="64602" x2="18182" y2="73451"/>
                        <a14:backgroundMark x1="16667" y1="84071" x2="18182" y2="92920"/>
                        <a14:backgroundMark x1="48485" y1="94690" x2="71212" y2="95575"/>
                        <a14:backgroundMark x1="42424" y1="90265" x2="42424" y2="90265"/>
                        <a14:backgroundMark x1="43939" y1="91150" x2="43939" y2="91150"/>
                        <a14:backgroundMark x1="40909" y1="91150" x2="53030" y2="95575"/>
                        <a14:backgroundMark x1="19697" y1="30088" x2="19697" y2="30088"/>
                        <a14:backgroundMark x1="18182" y1="25664" x2="19697" y2="32743"/>
                        <a14:backgroundMark x1="12121" y1="30088" x2="12121" y2="38053"/>
                        <a14:backgroundMark x1="18182" y1="42478" x2="16667" y2="57522"/>
                        <a14:backgroundMark x1="15152" y1="38938" x2="16667" y2="48673"/>
                        <a14:backgroundMark x1="13636" y1="61062" x2="15152" y2="68142"/>
                        <a14:backgroundMark x1="19697" y1="61062" x2="19697" y2="61062"/>
                        <a14:backgroundMark x1="19697" y1="58407" x2="19697" y2="58407"/>
                        <a14:backgroundMark x1="18182" y1="60177" x2="18182" y2="67257"/>
                        <a14:backgroundMark x1="16667" y1="71681" x2="18182" y2="81416"/>
                        <a14:backgroundMark x1="18182" y1="53097" x2="19697" y2="690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900" y="312975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4" name="Picture 273" descr="A picture containing qr code&#10;&#10;Description automatically generated">
            <a:extLst>
              <a:ext uri="{FF2B5EF4-FFF2-40B4-BE49-F238E27FC236}">
                <a16:creationId xmlns:a16="http://schemas.microsoft.com/office/drawing/2014/main" id="{F871C659-ABB8-AC2F-9481-98E71F9264A0}"/>
              </a:ext>
            </a:extLst>
          </p:cNvPr>
          <p:cNvPicPr>
            <a:picLocks noChangeAspect="1"/>
          </p:cNvPicPr>
          <p:nvPr/>
        </p:nvPicPr>
        <p:blipFill rotWithShape="1">
          <a:blip r:embed="rId29" cstate="hq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3415" y="274399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7" name="Picture 276" descr="A picture containing qr code&#10;&#10;Description automatically generated">
            <a:extLst>
              <a:ext uri="{FF2B5EF4-FFF2-40B4-BE49-F238E27FC236}">
                <a16:creationId xmlns:a16="http://schemas.microsoft.com/office/drawing/2014/main" id="{BB3F92B4-7BAA-5A92-B67E-5B51D607C476}"/>
              </a:ext>
            </a:extLst>
          </p:cNvPr>
          <p:cNvPicPr>
            <a:picLocks noChangeAspect="1"/>
          </p:cNvPicPr>
          <p:nvPr/>
        </p:nvPicPr>
        <p:blipFill rotWithShape="1">
          <a:blip r:embed="rId33" cstate="hq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974" y="115173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8" name="Picture 277" descr="A picture containing qr code&#10;&#10;Description automatically generated">
            <a:extLst>
              <a:ext uri="{FF2B5EF4-FFF2-40B4-BE49-F238E27FC236}">
                <a16:creationId xmlns:a16="http://schemas.microsoft.com/office/drawing/2014/main" id="{575F104A-127F-7946-B643-4D5406255317}"/>
              </a:ext>
            </a:extLst>
          </p:cNvPr>
          <p:cNvPicPr>
            <a:picLocks noChangeAspect="1"/>
          </p:cNvPicPr>
          <p:nvPr/>
        </p:nvPicPr>
        <p:blipFill rotWithShape="1">
          <a:blip r:embed="rId35" cstate="hq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5263" b="92713" l="4348" r="89130">
                        <a14:foregroundMark x1="43478" y1="7692" x2="58696" y2="7287"/>
                        <a14:foregroundMark x1="34058" y1="6883" x2="34058" y2="6883"/>
                        <a14:foregroundMark x1="73913" y1="7287" x2="73913" y2="7287"/>
                        <a14:foregroundMark x1="59420" y1="5668" x2="59420" y2="5668"/>
                        <a14:foregroundMark x1="89130" y1="18623" x2="89130" y2="18623"/>
                        <a14:backgroundMark x1="16667" y1="27126" x2="16667" y2="27126"/>
                        <a14:backgroundMark x1="12319" y1="25506" x2="13043" y2="31984"/>
                        <a14:backgroundMark x1="13768" y1="42915" x2="14493" y2="56680"/>
                        <a14:backgroundMark x1="13043" y1="13360" x2="10870" y2="16599"/>
                        <a14:backgroundMark x1="5072" y1="24291" x2="10145" y2="27530"/>
                        <a14:backgroundMark x1="5797" y1="21862" x2="7971" y2="25911"/>
                        <a14:backgroundMark x1="18841" y1="57895" x2="13043" y2="70850"/>
                        <a14:backgroundMark x1="13043" y1="69231" x2="14493" y2="83806"/>
                        <a14:backgroundMark x1="13043" y1="82186" x2="14493" y2="90283"/>
                        <a14:backgroundMark x1="16667" y1="91498" x2="28261" y2="95142"/>
                        <a14:backgroundMark x1="31884" y1="93522" x2="37681" y2="93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242517" y="10549731"/>
            <a:ext cx="435314" cy="78184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9" name="Picture 278" descr="A picture containing qr code&#10;&#10;Description automatically generated">
            <a:extLst>
              <a:ext uri="{FF2B5EF4-FFF2-40B4-BE49-F238E27FC236}">
                <a16:creationId xmlns:a16="http://schemas.microsoft.com/office/drawing/2014/main" id="{07243675-6CE6-DA88-6816-C80C523BFE0D}"/>
              </a:ext>
            </a:extLst>
          </p:cNvPr>
          <p:cNvPicPr>
            <a:picLocks noChangeAspect="1"/>
          </p:cNvPicPr>
          <p:nvPr/>
        </p:nvPicPr>
        <p:blipFill rotWithShape="1">
          <a:blip r:embed="rId33" cstate="hq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073454" y="146796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3" name="Picture 282" descr="A picture containing qr code&#10;&#10;Description automatically generated">
            <a:extLst>
              <a:ext uri="{FF2B5EF4-FFF2-40B4-BE49-F238E27FC236}">
                <a16:creationId xmlns:a16="http://schemas.microsoft.com/office/drawing/2014/main" id="{B5BDDD5C-E3E9-F9A4-C5FE-50D9FD2FD04C}"/>
              </a:ext>
            </a:extLst>
          </p:cNvPr>
          <p:cNvPicPr>
            <a:picLocks noChangeAspect="1"/>
          </p:cNvPicPr>
          <p:nvPr/>
        </p:nvPicPr>
        <p:blipFill rotWithShape="1">
          <a:blip r:embed="rId29" cstate="hq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666911" y="12730644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288" name="Arrow: Right 287">
            <a:extLst>
              <a:ext uri="{FF2B5EF4-FFF2-40B4-BE49-F238E27FC236}">
                <a16:creationId xmlns:a16="http://schemas.microsoft.com/office/drawing/2014/main" id="{072BE305-9260-4FA3-4CF4-626550158238}"/>
              </a:ext>
            </a:extLst>
          </p:cNvPr>
          <p:cNvSpPr/>
          <p:nvPr/>
        </p:nvSpPr>
        <p:spPr>
          <a:xfrm>
            <a:off x="7977189" y="1716882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YEAR 10</a:t>
            </a:r>
          </a:p>
        </p:txBody>
      </p:sp>
      <p:sp>
        <p:nvSpPr>
          <p:cNvPr id="289" name="Arrow: Right 288">
            <a:extLst>
              <a:ext uri="{FF2B5EF4-FFF2-40B4-BE49-F238E27FC236}">
                <a16:creationId xmlns:a16="http://schemas.microsoft.com/office/drawing/2014/main" id="{92BCE738-9D25-2B7B-D8BA-1C1C1BE1427C}"/>
              </a:ext>
            </a:extLst>
          </p:cNvPr>
          <p:cNvSpPr/>
          <p:nvPr/>
        </p:nvSpPr>
        <p:spPr>
          <a:xfrm>
            <a:off x="288925" y="15016957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WELCOME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E31A9626-785A-DD37-76A3-21706C7C1E5F}"/>
              </a:ext>
            </a:extLst>
          </p:cNvPr>
          <p:cNvSpPr txBox="1">
            <a:spLocks/>
          </p:cNvSpPr>
          <p:nvPr/>
        </p:nvSpPr>
        <p:spPr>
          <a:xfrm>
            <a:off x="5996940" y="15758160"/>
            <a:ext cx="290322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PERSONAL DEVELOPMENT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367E6BB-34A0-26F3-3CEB-F35CB9263D14}"/>
              </a:ext>
            </a:extLst>
          </p:cNvPr>
          <p:cNvSpPr txBox="1">
            <a:spLocks/>
          </p:cNvSpPr>
          <p:nvPr/>
        </p:nvSpPr>
        <p:spPr>
          <a:xfrm>
            <a:off x="5661660" y="16154400"/>
            <a:ext cx="361950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ASSESSMENT &amp; PROGRESS IN PSHE </a:t>
            </a:r>
          </a:p>
        </p:txBody>
      </p:sp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7966BFA2-A70D-3B02-D26A-416EE8CDABBD}"/>
              </a:ext>
            </a:extLst>
          </p:cNvPr>
          <p:cNvPicPr>
            <a:picLocks noChangeAspect="1"/>
          </p:cNvPicPr>
          <p:nvPr/>
        </p:nvPicPr>
        <p:blipFill rotWithShape="1">
          <a:blip r:embed="rId37" cstate="hq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8696" b="89783" l="9544" r="90041">
                        <a14:foregroundMark x1="41909" y1="8913" x2="41909" y2="8913"/>
                        <a14:foregroundMark x1="43983" y1="12826" x2="48133" y2="21304"/>
                        <a14:foregroundMark x1="49378" y1="17391" x2="51037" y2="23043"/>
                        <a14:foregroundMark x1="45643" y1="51739" x2="45643" y2="61522"/>
                        <a14:foregroundMark x1="49378" y1="46957" x2="50207" y2="573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878195" y="10415588"/>
            <a:ext cx="231463" cy="44279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" name="Picture 26" descr="A picture containing icon&#10;&#10;Description automatically generated">
            <a:extLst>
              <a:ext uri="{FF2B5EF4-FFF2-40B4-BE49-F238E27FC236}">
                <a16:creationId xmlns:a16="http://schemas.microsoft.com/office/drawing/2014/main" id="{2D7B52C3-09FF-AF62-B7DB-F4FE1F145273}"/>
              </a:ext>
            </a:extLst>
          </p:cNvPr>
          <p:cNvPicPr>
            <a:picLocks noChangeAspect="1"/>
          </p:cNvPicPr>
          <p:nvPr/>
        </p:nvPicPr>
        <p:blipFill rotWithShape="1">
          <a:blip r:embed="rId39" cstate="hq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5070" b="92958" l="9722" r="89815">
                        <a14:foregroundMark x1="43519" y1="19155" x2="55556" y2="30423"/>
                        <a14:foregroundMark x1="55093" y1="13239" x2="59259" y2="24225"/>
                        <a14:foregroundMark x1="53704" y1="7606" x2="53704" y2="7606"/>
                        <a14:foregroundMark x1="49074" y1="5915" x2="49074" y2="5915"/>
                        <a14:foregroundMark x1="44444" y1="30704" x2="50463" y2="35211"/>
                        <a14:foregroundMark x1="56944" y1="22254" x2="66667" y2="35211"/>
                        <a14:foregroundMark x1="47685" y1="27042" x2="51389" y2="35775"/>
                        <a14:foregroundMark x1="43981" y1="47324" x2="44444" y2="67887"/>
                        <a14:foregroundMark x1="52778" y1="49014" x2="59722" y2="69014"/>
                        <a14:foregroundMark x1="52778" y1="48451" x2="58796" y2="69577"/>
                        <a14:foregroundMark x1="60185" y1="49014" x2="64815" y2="71268"/>
                        <a14:foregroundMark x1="52315" y1="87887" x2="52315" y2="87887"/>
                        <a14:foregroundMark x1="43981" y1="85352" x2="43981" y2="85352"/>
                        <a14:foregroundMark x1="37963" y1="86479" x2="54630" y2="88451"/>
                        <a14:foregroundMark x1="55093" y1="85915" x2="63889" y2="87042"/>
                        <a14:foregroundMark x1="50000" y1="92958" x2="50000" y2="92958"/>
                        <a14:foregroundMark x1="52778" y1="5352" x2="52778" y2="53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704880" y="15208522"/>
            <a:ext cx="237075" cy="38820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" name="Picture 27" descr="A picture containing icon&#10;&#10;Description automatically generated">
            <a:extLst>
              <a:ext uri="{FF2B5EF4-FFF2-40B4-BE49-F238E27FC236}">
                <a16:creationId xmlns:a16="http://schemas.microsoft.com/office/drawing/2014/main" id="{82365A80-DCC3-15CF-99DB-8EA33D0C47CD}"/>
              </a:ext>
            </a:extLst>
          </p:cNvPr>
          <p:cNvPicPr>
            <a:picLocks noChangeAspect="1"/>
          </p:cNvPicPr>
          <p:nvPr/>
        </p:nvPicPr>
        <p:blipFill rotWithShape="1">
          <a:blip r:embed="rId41" cstate="hqprint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7910" b="93503" l="8969" r="88789">
                        <a14:foregroundMark x1="41704" y1="22034" x2="51121" y2="25424"/>
                        <a14:foregroundMark x1="30942" y1="8192" x2="56502" y2="11582"/>
                        <a14:foregroundMark x1="30045" y1="19774" x2="46637" y2="33051"/>
                        <a14:foregroundMark x1="47982" y1="19209" x2="56502" y2="31921"/>
                        <a14:foregroundMark x1="43498" y1="48305" x2="50224" y2="66102"/>
                        <a14:foregroundMark x1="40359" y1="55932" x2="40359" y2="65819"/>
                        <a14:foregroundMark x1="53363" y1="46328" x2="54260" y2="64124"/>
                        <a14:foregroundMark x1="33632" y1="88983" x2="54260" y2="88983"/>
                        <a14:foregroundMark x1="53363" y1="93503" x2="53363" y2="93503"/>
                        <a14:foregroundMark x1="70852" y1="9605" x2="70852" y2="9605"/>
                        <a14:foregroundMark x1="22422" y1="10452" x2="22422" y2="104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91879" y="8200401"/>
            <a:ext cx="257800" cy="41019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1" name="Picture 50" descr="A picture containing icon&#10;&#10;Description automatically generated">
            <a:extLst>
              <a:ext uri="{FF2B5EF4-FFF2-40B4-BE49-F238E27FC236}">
                <a16:creationId xmlns:a16="http://schemas.microsoft.com/office/drawing/2014/main" id="{A6BC52CC-A1C8-C874-98A5-A59B251382B8}"/>
              </a:ext>
            </a:extLst>
          </p:cNvPr>
          <p:cNvPicPr>
            <a:picLocks noChangeAspect="1"/>
          </p:cNvPicPr>
          <p:nvPr/>
        </p:nvPicPr>
        <p:blipFill rotWithShape="1">
          <a:blip r:embed="rId43" cstate="hqprint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5367" b="89548" l="8969" r="88789">
                        <a14:foregroundMark x1="45740" y1="18644" x2="48879" y2="28249"/>
                        <a14:foregroundMark x1="48879" y1="17232" x2="42601" y2="31638"/>
                        <a14:foregroundMark x1="33184" y1="12147" x2="43049" y2="27119"/>
                        <a14:foregroundMark x1="40359" y1="11299" x2="51570" y2="14124"/>
                        <a14:foregroundMark x1="23318" y1="7627" x2="67713" y2="10169"/>
                        <a14:foregroundMark x1="47534" y1="5650" x2="47534" y2="5650"/>
                        <a14:foregroundMark x1="51570" y1="24011" x2="56054" y2="33333"/>
                        <a14:foregroundMark x1="39910" y1="13277" x2="42601" y2="26836"/>
                        <a14:foregroundMark x1="47085" y1="11299" x2="61435" y2="28531"/>
                        <a14:foregroundMark x1="43946" y1="22881" x2="45740" y2="36158"/>
                        <a14:foregroundMark x1="38117" y1="35028" x2="31839" y2="66949"/>
                        <a14:foregroundMark x1="52915" y1="33898" x2="55605" y2="58757"/>
                        <a14:foregroundMark x1="50224" y1="45763" x2="49327" y2="63842"/>
                        <a14:foregroundMark x1="39910" y1="46893" x2="43498" y2="68362"/>
                        <a14:foregroundMark x1="43049" y1="48023" x2="47534" y2="67514"/>
                        <a14:foregroundMark x1="50673" y1="45480" x2="50673" y2="63277"/>
                        <a14:foregroundMark x1="39910" y1="37288" x2="39462" y2="46893"/>
                        <a14:foregroundMark x1="38117" y1="22316" x2="38117" y2="35593"/>
                        <a14:foregroundMark x1="50224" y1="15254" x2="54260" y2="33616"/>
                        <a14:foregroundMark x1="49776" y1="53390" x2="55605" y2="72316"/>
                        <a14:foregroundMark x1="54260" y1="45480" x2="57399" y2="62712"/>
                        <a14:foregroundMark x1="30493" y1="50847" x2="35426" y2="66102"/>
                        <a14:foregroundMark x1="38117" y1="49718" x2="43498" y2="65254"/>
                        <a14:foregroundMark x1="62780" y1="47740" x2="61883" y2="63559"/>
                        <a14:foregroundMark x1="52018" y1="50847" x2="55605" y2="59322"/>
                        <a14:foregroundMark x1="58296" y1="52542" x2="60090" y2="58192"/>
                        <a14:foregroundMark x1="56951" y1="46045" x2="56951" y2="55367"/>
                        <a14:foregroundMark x1="39013" y1="82203" x2="39013" y2="82203"/>
                        <a14:foregroundMark x1="48430" y1="85028" x2="45740" y2="85028"/>
                        <a14:foregroundMark x1="37220" y1="84181" x2="48430" y2="88418"/>
                        <a14:foregroundMark x1="39462" y1="84181" x2="47534" y2="84181"/>
                        <a14:foregroundMark x1="44395" y1="83898" x2="53363" y2="83898"/>
                        <a14:foregroundMark x1="52018" y1="83616" x2="58744" y2="8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5753709" y="12964097"/>
            <a:ext cx="269102" cy="4281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5" name="Picture 64" descr="A picture containing icon&#10;&#10;Description automatically generated">
            <a:extLst>
              <a:ext uri="{FF2B5EF4-FFF2-40B4-BE49-F238E27FC236}">
                <a16:creationId xmlns:a16="http://schemas.microsoft.com/office/drawing/2014/main" id="{3418C0A5-6E4D-0CB4-D628-970B8AB09F48}"/>
              </a:ext>
            </a:extLst>
          </p:cNvPr>
          <p:cNvPicPr>
            <a:picLocks noChangeAspect="1"/>
          </p:cNvPicPr>
          <p:nvPr/>
        </p:nvPicPr>
        <p:blipFill rotWithShape="1">
          <a:blip r:embed="rId45" cstate="hqprint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8475" b="92938" l="8333" r="89815">
                        <a14:foregroundMark x1="37963" y1="20339" x2="39815" y2="27684"/>
                        <a14:foregroundMark x1="49537" y1="16102" x2="50926" y2="26554"/>
                        <a14:foregroundMark x1="26389" y1="9887" x2="71759" y2="12712"/>
                        <a14:foregroundMark x1="43519" y1="8475" x2="60648" y2="81921"/>
                        <a14:foregroundMark x1="60648" y1="81921" x2="28704" y2="89831"/>
                        <a14:foregroundMark x1="37500" y1="32486" x2="38889" y2="41808"/>
                        <a14:foregroundMark x1="36574" y1="49435" x2="37963" y2="63842"/>
                        <a14:foregroundMark x1="50000" y1="47175" x2="49074" y2="73164"/>
                        <a14:foregroundMark x1="33333" y1="88701" x2="48148" y2="89831"/>
                        <a14:foregroundMark x1="61111" y1="92373" x2="61111" y2="92373"/>
                        <a14:foregroundMark x1="52315" y1="93220" x2="52315" y2="932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17808" y="3757086"/>
            <a:ext cx="254718" cy="4170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6" name="Picture 6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2584921-DABB-DACD-B068-C185C9F9913E}"/>
              </a:ext>
            </a:extLst>
          </p:cNvPr>
          <p:cNvPicPr>
            <a:picLocks noChangeAspect="1"/>
          </p:cNvPicPr>
          <p:nvPr/>
        </p:nvPicPr>
        <p:blipFill rotWithShape="1">
          <a:blip r:embed="rId47" cstate="hqprint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ackgroundRemoval t="3169" b="96303" l="9827" r="89595">
                        <a14:foregroundMark x1="52601" y1="84683" x2="57803" y2="88732"/>
                        <a14:foregroundMark x1="30636" y1="81162" x2="34682" y2="91549"/>
                        <a14:foregroundMark x1="26012" y1="92958" x2="54913" y2="95246"/>
                        <a14:foregroundMark x1="38728" y1="19894" x2="43353" y2="27113"/>
                        <a14:foregroundMark x1="50867" y1="10563" x2="50867" y2="19718"/>
                        <a14:foregroundMark x1="39884" y1="8099" x2="72832" y2="8627"/>
                        <a14:foregroundMark x1="52601" y1="4049" x2="60694" y2="11796"/>
                        <a14:foregroundMark x1="23699" y1="3873" x2="23699" y2="3873"/>
                        <a14:foregroundMark x1="22543" y1="3697" x2="22543" y2="3697"/>
                        <a14:foregroundMark x1="25434" y1="25000" x2="25434" y2="25000"/>
                        <a14:foregroundMark x1="19653" y1="24824" x2="19653" y2="24824"/>
                        <a14:foregroundMark x1="19653" y1="24824" x2="19653" y2="26585"/>
                        <a14:foregroundMark x1="20809" y1="19718" x2="23121" y2="25528"/>
                        <a14:foregroundMark x1="88439" y1="12852" x2="88439" y2="12852"/>
                        <a14:foregroundMark x1="88439" y1="17958" x2="88439" y2="17958"/>
                        <a14:foregroundMark x1="35838" y1="95951" x2="56069" y2="95070"/>
                        <a14:foregroundMark x1="49133" y1="95599" x2="75723" y2="95423"/>
                        <a14:foregroundMark x1="70520" y1="94894" x2="78613" y2="95599"/>
                        <a14:foregroundMark x1="65896" y1="96127" x2="76301" y2="96479"/>
                        <a14:foregroundMark x1="76879" y1="32218" x2="82659" y2="35211"/>
                      </a14:backgroundRemoval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3438479" y="3866879"/>
            <a:ext cx="268288" cy="8847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3" name="Picture 8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405FF6EE-329B-2B15-F828-AA9A3CF9AB10}"/>
              </a:ext>
            </a:extLst>
          </p:cNvPr>
          <p:cNvPicPr>
            <a:picLocks noChangeAspect="1"/>
          </p:cNvPicPr>
          <p:nvPr/>
        </p:nvPicPr>
        <p:blipFill rotWithShape="1">
          <a:blip r:embed="rId49" cstate="hqprint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8333" b="88690" l="9459" r="91892">
                        <a14:foregroundMark x1="28378" y1="41071" x2="58919" y2="43452"/>
                        <a14:foregroundMark x1="41622" y1="48214" x2="47568" y2="64286"/>
                        <a14:foregroundMark x1="32703" y1="51190" x2="38919" y2="67262"/>
                        <a14:foregroundMark x1="31081" y1="22619" x2="40811" y2="35119"/>
                        <a14:foregroundMark x1="16216" y1="31548" x2="18649" y2="52381"/>
                        <a14:foregroundMark x1="15135" y1="22024" x2="20811" y2="61905"/>
                        <a14:foregroundMark x1="17027" y1="63095" x2="18108" y2="68452"/>
                        <a14:foregroundMark x1="53784" y1="33929" x2="58378" y2="50000"/>
                        <a14:foregroundMark x1="59730" y1="20833" x2="67568" y2="21429"/>
                        <a14:foregroundMark x1="61351" y1="14286" x2="65405" y2="12500"/>
                        <a14:foregroundMark x1="53784" y1="19643" x2="61622" y2="38690"/>
                        <a14:foregroundMark x1="54595" y1="51190" x2="56216" y2="58333"/>
                        <a14:foregroundMark x1="61622" y1="76190" x2="66757" y2="80357"/>
                        <a14:foregroundMark x1="90811" y1="27976" x2="92432" y2="41071"/>
                        <a14:foregroundMark x1="64324" y1="14286" x2="64324" y2="14286"/>
                        <a14:foregroundMark x1="16486" y1="27381" x2="20000" y2="33929"/>
                        <a14:foregroundMark x1="51081" y1="54762" x2="58919" y2="60119"/>
                        <a14:foregroundMark x1="43243" y1="29762" x2="56486" y2="35119"/>
                        <a14:foregroundMark x1="9459" y1="37500" x2="9459" y2="37500"/>
                      </a14:backgroundRemoval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8734757" y="9571659"/>
            <a:ext cx="476885" cy="2171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4" name="Picture 83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313DE2E4-D1D5-9EA6-CF17-C5F6B31B4619}"/>
              </a:ext>
            </a:extLst>
          </p:cNvPr>
          <p:cNvPicPr>
            <a:picLocks noChangeAspect="1"/>
          </p:cNvPicPr>
          <p:nvPr/>
        </p:nvPicPr>
        <p:blipFill rotWithShape="1">
          <a:blip r:embed="rId51" cstate="hqprint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ackgroundRemoval t="8837" b="89767" l="5134" r="91443">
                        <a14:foregroundMark x1="49389" y1="24186" x2="57946" y2="28837"/>
                        <a14:foregroundMark x1="50367" y1="20465" x2="57213" y2="22791"/>
                        <a14:foregroundMark x1="53545" y1="14419" x2="65281" y2="20000"/>
                        <a14:foregroundMark x1="61614" y1="15814" x2="82152" y2="29302"/>
                        <a14:foregroundMark x1="81174" y1="33023" x2="88998" y2="58140"/>
                        <a14:foregroundMark x1="86553" y1="36744" x2="86797" y2="66047"/>
                        <a14:foregroundMark x1="85086" y1="32093" x2="85575" y2="65581"/>
                        <a14:foregroundMark x1="83374" y1="26512" x2="81907" y2="65581"/>
                        <a14:foregroundMark x1="74083" y1="32093" x2="63325" y2="73023"/>
                        <a14:foregroundMark x1="58435" y1="22791" x2="50367" y2="66512"/>
                        <a14:foregroundMark x1="41320" y1="60930" x2="59658" y2="75814"/>
                        <a14:foregroundMark x1="26161" y1="77674" x2="43032" y2="79070"/>
                        <a14:foregroundMark x1="19071" y1="79070" x2="62836" y2="86512"/>
                        <a14:foregroundMark x1="7090" y1="78605" x2="24205" y2="87907"/>
                        <a14:foregroundMark x1="5134" y1="57674" x2="9046" y2="74884"/>
                        <a14:foregroundMark x1="10024" y1="49302" x2="10758" y2="83256"/>
                        <a14:foregroundMark x1="11491" y1="29302" x2="13203" y2="59535"/>
                        <a14:foregroundMark x1="10269" y1="18605" x2="10269" y2="41860"/>
                        <a14:foregroundMark x1="25183" y1="18605" x2="30807" y2="28837"/>
                        <a14:foregroundMark x1="30807" y1="30698" x2="54279" y2="54419"/>
                        <a14:foregroundMark x1="41320" y1="31628" x2="59658" y2="41395"/>
                        <a14:foregroundMark x1="75061" y1="17674" x2="81663" y2="21860"/>
                        <a14:foregroundMark x1="78729" y1="16279" x2="89731" y2="23256"/>
                        <a14:foregroundMark x1="85575" y1="12558" x2="86553" y2="22791"/>
                        <a14:foregroundMark x1="81907" y1="17209" x2="84841" y2="23721"/>
                        <a14:foregroundMark x1="88998" y1="39535" x2="90709" y2="52093"/>
                        <a14:foregroundMark x1="91443" y1="45581" x2="91443" y2="60000"/>
                        <a14:foregroundMark x1="66504" y1="24651" x2="67971" y2="49767"/>
                        <a14:foregroundMark x1="66504" y1="72558" x2="80196" y2="73488"/>
                        <a14:foregroundMark x1="77995" y1="74419" x2="83374" y2="73488"/>
                        <a14:foregroundMark x1="90709" y1="35349" x2="91687" y2="41395"/>
                        <a14:foregroundMark x1="69927" y1="9767" x2="75061" y2="11163"/>
                        <a14:foregroundMark x1="78240" y1="12093" x2="81663" y2="16279"/>
                        <a14:foregroundMark x1="80440" y1="11628" x2="83130" y2="12558"/>
                        <a14:foregroundMark x1="74817" y1="12093" x2="79707" y2="12093"/>
                        <a14:foregroundMark x1="65037" y1="80930" x2="72616" y2="80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9088327" y="5135677"/>
            <a:ext cx="401758" cy="21078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5" name="Picture 8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B9BDD7F-F2FD-352B-AEA1-EFE613651B7A}"/>
              </a:ext>
            </a:extLst>
          </p:cNvPr>
          <p:cNvPicPr>
            <a:picLocks noChangeAspect="1"/>
          </p:cNvPicPr>
          <p:nvPr/>
        </p:nvPicPr>
        <p:blipFill rotWithShape="1">
          <a:blip r:embed="rId53" cstate="hqprint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ackgroundRemoval t="9728" b="89105" l="7287" r="92868">
                        <a14:foregroundMark x1="7597" y1="24125" x2="10233" y2="43580"/>
                        <a14:foregroundMark x1="91473" y1="31907" x2="91473" y2="49027"/>
                        <a14:foregroundMark x1="90388" y1="24125" x2="91008" y2="33074"/>
                        <a14:foregroundMark x1="84496" y1="18288" x2="56899" y2="20623"/>
                        <a14:foregroundMark x1="83256" y1="84047" x2="60465" y2="80545"/>
                        <a14:foregroundMark x1="60310" y1="82490" x2="60310" y2="82490"/>
                        <a14:foregroundMark x1="63256" y1="82101" x2="61240" y2="80934"/>
                        <a14:foregroundMark x1="60310" y1="19066" x2="58760" y2="18677"/>
                        <a14:foregroundMark x1="92868" y1="9728" x2="92868" y2="9728"/>
                        <a14:foregroundMark x1="92868" y1="89883" x2="92868" y2="89883"/>
                        <a14:foregroundMark x1="92558" y1="49027" x2="93023" y2="5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9455" y="14916287"/>
            <a:ext cx="829876" cy="33006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6" name="Picture 8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DBD1ED44-6DDF-B59F-8F94-57DB22441CE0}"/>
              </a:ext>
            </a:extLst>
          </p:cNvPr>
          <p:cNvPicPr>
            <a:picLocks noChangeAspect="1"/>
          </p:cNvPicPr>
          <p:nvPr/>
        </p:nvPicPr>
        <p:blipFill rotWithShape="1">
          <a:blip r:embed="rId55" cstate="hqprint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ackgroundRemoval t="8290" b="90155" l="3769" r="91796">
                        <a14:foregroundMark x1="4213" y1="48187" x2="7761" y2="58031"/>
                        <a14:foregroundMark x1="90687" y1="39378" x2="91796" y2="45596"/>
                        <a14:foregroundMark x1="80931" y1="10881" x2="80931" y2="10881"/>
                        <a14:foregroundMark x1="80488" y1="90674" x2="80488" y2="90674"/>
                        <a14:foregroundMark x1="82927" y1="13990" x2="82927" y2="139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744913" y="8567737"/>
            <a:ext cx="825681" cy="35242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7" name="Picture 86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E4419550-67A7-6B26-4D1A-AFACD6B80655}"/>
              </a:ext>
            </a:extLst>
          </p:cNvPr>
          <p:cNvPicPr>
            <a:picLocks noChangeAspect="1"/>
          </p:cNvPicPr>
          <p:nvPr/>
        </p:nvPicPr>
        <p:blipFill rotWithShape="1">
          <a:blip r:embed="rId57" cstate="hqprint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ackgroundRemoval t="2478" b="95627" l="6842" r="87368">
                        <a14:foregroundMark x1="23158" y1="10933" x2="42105" y2="15015"/>
                        <a14:foregroundMark x1="38947" y1="93440" x2="78947" y2="95627"/>
                        <a14:foregroundMark x1="26842" y1="7872" x2="37895" y2="7143"/>
                        <a14:foregroundMark x1="21053" y1="6851" x2="26842" y2="6706"/>
                        <a14:foregroundMark x1="80526" y1="2770" x2="80526" y2="2770"/>
                        <a14:foregroundMark x1="14737" y1="2624" x2="14737" y2="2624"/>
                        <a14:foregroundMark x1="6842" y1="4956" x2="6842" y2="4956"/>
                        <a14:foregroundMark x1="87368" y1="5831" x2="87368" y2="58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778140" y="1278740"/>
            <a:ext cx="278463" cy="10013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" name="Picture 8">
            <a:extLst>
              <a:ext uri="{FF2B5EF4-FFF2-40B4-BE49-F238E27FC236}">
                <a16:creationId xmlns:a16="http://schemas.microsoft.com/office/drawing/2014/main" id="{DAF1ED2D-8A41-9C9A-5778-DBBE9F218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0140" y="5689435"/>
            <a:ext cx="454620" cy="138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0EA7C91F-F9F9-F030-2AFE-853AF6F76B2D}"/>
              </a:ext>
            </a:extLst>
          </p:cNvPr>
          <p:cNvGrpSpPr/>
          <p:nvPr/>
        </p:nvGrpSpPr>
        <p:grpSpPr>
          <a:xfrm>
            <a:off x="3192669" y="4576937"/>
            <a:ext cx="1466851" cy="1485900"/>
            <a:chOff x="5121273" y="6813550"/>
            <a:chExt cx="1466851" cy="1485900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72164C7C-AD35-AAEA-CF89-C1FE2F40A006}"/>
                </a:ext>
              </a:extLst>
            </p:cNvPr>
            <p:cNvGrpSpPr/>
            <p:nvPr/>
          </p:nvGrpSpPr>
          <p:grpSpPr>
            <a:xfrm>
              <a:off x="5121273" y="7556501"/>
              <a:ext cx="1466851" cy="742949"/>
              <a:chOff x="5210910" y="7556501"/>
              <a:chExt cx="1274879" cy="742949"/>
            </a:xfrm>
          </p:grpSpPr>
          <p:pic>
            <p:nvPicPr>
              <p:cNvPr id="48" name="Picture 47" descr="Diagram&#10;&#10;Description automatically generated">
                <a:extLst>
                  <a:ext uri="{FF2B5EF4-FFF2-40B4-BE49-F238E27FC236}">
                    <a16:creationId xmlns:a16="http://schemas.microsoft.com/office/drawing/2014/main" id="{9EED02BE-096D-8522-EDEF-486477F8973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0" y="7596188"/>
                <a:ext cx="1274878" cy="703262"/>
              </a:xfrm>
              <a:prstGeom prst="rect">
                <a:avLst/>
              </a:prstGeom>
            </p:spPr>
          </p:pic>
          <p:pic>
            <p:nvPicPr>
              <p:cNvPr id="53" name="Picture 52" descr="Diagram&#10;&#10;Description automatically generated">
                <a:extLst>
                  <a:ext uri="{FF2B5EF4-FFF2-40B4-BE49-F238E27FC236}">
                    <a16:creationId xmlns:a16="http://schemas.microsoft.com/office/drawing/2014/main" id="{8194E917-26F1-7C8C-A2D3-AEA7066F2CD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56501"/>
                <a:ext cx="1274878" cy="373062"/>
              </a:xfrm>
              <a:prstGeom prst="rect">
                <a:avLst/>
              </a:prstGeom>
            </p:spPr>
          </p:pic>
        </p:grpSp>
        <p:sp>
          <p:nvSpPr>
            <p:cNvPr id="26" name="Rectangle: Rounded Corners 1026">
              <a:extLst>
                <a:ext uri="{FF2B5EF4-FFF2-40B4-BE49-F238E27FC236}">
                  <a16:creationId xmlns:a16="http://schemas.microsoft.com/office/drawing/2014/main" id="{C016CEB9-F6FA-2A33-1B6B-3D904A919953}"/>
                </a:ext>
              </a:extLst>
            </p:cNvPr>
            <p:cNvSpPr/>
            <p:nvPr/>
          </p:nvSpPr>
          <p:spPr>
            <a:xfrm>
              <a:off x="5182394" y="7670007"/>
              <a:ext cx="1342232" cy="164306"/>
            </a:xfrm>
            <a:prstGeom prst="roundRect">
              <a:avLst/>
            </a:prstGeom>
            <a:solidFill>
              <a:srgbClr val="FFB0A3"/>
            </a:solidFill>
            <a:effectLst>
              <a:innerShdw blurRad="114300">
                <a:prstClr val="black"/>
              </a:inn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PSHE</a:t>
              </a:r>
            </a:p>
          </p:txBody>
        </p:sp>
        <p:pic>
          <p:nvPicPr>
            <p:cNvPr id="45" name="Picture 44" descr="Diagram&#10;&#10;Description automatically generated">
              <a:extLst>
                <a:ext uri="{FF2B5EF4-FFF2-40B4-BE49-F238E27FC236}">
                  <a16:creationId xmlns:a16="http://schemas.microsoft.com/office/drawing/2014/main" id="{7893DA66-1296-093D-23A9-CB73610D57B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29726" y="6813550"/>
              <a:ext cx="823621" cy="819150"/>
            </a:xfrm>
            <a:prstGeom prst="rect">
              <a:avLst/>
            </a:prstGeom>
          </p:spPr>
        </p:pic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45D9E771-9CCB-0BF0-BE8D-72D5230594F7}"/>
                </a:ext>
              </a:extLst>
            </p:cNvPr>
            <p:cNvSpPr/>
            <p:nvPr/>
          </p:nvSpPr>
          <p:spPr>
            <a:xfrm>
              <a:off x="5435600" y="6832600"/>
              <a:ext cx="812800" cy="7175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STATUTORY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HEALTH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&amp; 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RSE</a:t>
              </a:r>
            </a:p>
          </p:txBody>
        </p:sp>
      </p:grpSp>
      <p:pic>
        <p:nvPicPr>
          <p:cNvPr id="96" name="Picture 24" descr="vagina Icon 408599">
            <a:extLst>
              <a:ext uri="{FF2B5EF4-FFF2-40B4-BE49-F238E27FC236}">
                <a16:creationId xmlns:a16="http://schemas.microsoft.com/office/drawing/2014/main" id="{5F088267-CFD5-2F9D-CE10-36A33116B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002" y="11192457"/>
            <a:ext cx="641764" cy="641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30" descr="tribute Icon 332697">
            <a:extLst>
              <a:ext uri="{FF2B5EF4-FFF2-40B4-BE49-F238E27FC236}">
                <a16:creationId xmlns:a16="http://schemas.microsoft.com/office/drawing/2014/main" id="{31BF319F-D1FD-1BEA-78D7-39FB0A0E3E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542" y="11878465"/>
            <a:ext cx="841076" cy="84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98" descr="A picture containing qr code&#10;&#10;Description automatically generated">
            <a:extLst>
              <a:ext uri="{FF2B5EF4-FFF2-40B4-BE49-F238E27FC236}">
                <a16:creationId xmlns:a16="http://schemas.microsoft.com/office/drawing/2014/main" id="{D6F2A8AB-B5F1-BFC3-DDFB-CB5C0C11B8D4}"/>
              </a:ext>
            </a:extLst>
          </p:cNvPr>
          <p:cNvPicPr>
            <a:picLocks noChangeAspect="1"/>
          </p:cNvPicPr>
          <p:nvPr/>
        </p:nvPicPr>
        <p:blipFill rotWithShape="1">
          <a:blip r:embed="rId35" cstate="hq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5263" b="92713" l="4348" r="89130">
                        <a14:foregroundMark x1="43478" y1="7692" x2="58696" y2="7287"/>
                        <a14:foregroundMark x1="34058" y1="6883" x2="34058" y2="6883"/>
                        <a14:foregroundMark x1="73913" y1="7287" x2="73913" y2="7287"/>
                        <a14:foregroundMark x1="59420" y1="5668" x2="59420" y2="5668"/>
                        <a14:foregroundMark x1="89130" y1="18623" x2="89130" y2="18623"/>
                        <a14:backgroundMark x1="16667" y1="27126" x2="16667" y2="27126"/>
                        <a14:backgroundMark x1="12319" y1="25506" x2="13043" y2="31984"/>
                        <a14:backgroundMark x1="13768" y1="42915" x2="14493" y2="56680"/>
                        <a14:backgroundMark x1="13043" y1="13360" x2="10870" y2="16599"/>
                        <a14:backgroundMark x1="5072" y1="24291" x2="10145" y2="27530"/>
                        <a14:backgroundMark x1="5797" y1="21862" x2="7971" y2="25911"/>
                        <a14:backgroundMark x1="18841" y1="57895" x2="13043" y2="70850"/>
                        <a14:backgroundMark x1="13043" y1="69231" x2="14493" y2="83806"/>
                        <a14:backgroundMark x1="13043" y1="82186" x2="14493" y2="90283"/>
                        <a14:backgroundMark x1="16667" y1="91498" x2="28261" y2="95142"/>
                        <a14:backgroundMark x1="31884" y1="93522" x2="37681" y2="93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170205" y="6103904"/>
            <a:ext cx="435314" cy="78184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100" name="Picture 99" descr="A picture containing text&#10;&#10;Description automatically generated">
            <a:extLst>
              <a:ext uri="{FF2B5EF4-FFF2-40B4-BE49-F238E27FC236}">
                <a16:creationId xmlns:a16="http://schemas.microsoft.com/office/drawing/2014/main" id="{90BEFA16-203B-601F-A509-46A64E6EB1F9}"/>
              </a:ext>
            </a:extLst>
          </p:cNvPr>
          <p:cNvPicPr>
            <a:picLocks noChangeAspect="1"/>
          </p:cNvPicPr>
          <p:nvPr/>
        </p:nvPicPr>
        <p:blipFill rotWithShape="1">
          <a:blip r:embed="rId37" cstate="hq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8696" b="89783" l="9544" r="90041">
                        <a14:foregroundMark x1="41909" y1="8913" x2="41909" y2="8913"/>
                        <a14:foregroundMark x1="43983" y1="12826" x2="48133" y2="21304"/>
                        <a14:foregroundMark x1="49378" y1="17391" x2="51037" y2="23043"/>
                        <a14:foregroundMark x1="45643" y1="51739" x2="45643" y2="61522"/>
                        <a14:foregroundMark x1="49378" y1="46957" x2="50207" y2="573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805883" y="5969761"/>
            <a:ext cx="231463" cy="44279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101" name="Picture 2" descr="Sex Icon 1482521">
            <a:extLst>
              <a:ext uri="{FF2B5EF4-FFF2-40B4-BE49-F238E27FC236}">
                <a16:creationId xmlns:a16="http://schemas.microsoft.com/office/drawing/2014/main" id="{3F82F29B-D277-0A7B-CC34-6A9473505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772" y="9028642"/>
            <a:ext cx="664666" cy="66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6" descr="relationship Icon 710573">
            <a:extLst>
              <a:ext uri="{FF2B5EF4-FFF2-40B4-BE49-F238E27FC236}">
                <a16:creationId xmlns:a16="http://schemas.microsoft.com/office/drawing/2014/main" id="{82925300-8EFF-5E35-4A67-3F81E545C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4036" y="9714297"/>
            <a:ext cx="664666" cy="66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" name="Picture 34" descr="drugs Icon 1731180">
            <a:extLst>
              <a:ext uri="{FF2B5EF4-FFF2-40B4-BE49-F238E27FC236}">
                <a16:creationId xmlns:a16="http://schemas.microsoft.com/office/drawing/2014/main" id="{F2562154-9A0A-1BDE-52C1-AC49F8A98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950" y="7555390"/>
            <a:ext cx="612174" cy="612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36" descr="Marijuana side effect Icon 1938953">
            <a:extLst>
              <a:ext uri="{FF2B5EF4-FFF2-40B4-BE49-F238E27FC236}">
                <a16:creationId xmlns:a16="http://schemas.microsoft.com/office/drawing/2014/main" id="{D375E47B-2635-27C3-5C5C-F9C5642747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546" y="6781294"/>
            <a:ext cx="652729" cy="65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12" descr="HIV Icon 1372414">
            <a:extLst>
              <a:ext uri="{FF2B5EF4-FFF2-40B4-BE49-F238E27FC236}">
                <a16:creationId xmlns:a16="http://schemas.microsoft.com/office/drawing/2014/main" id="{D9E489FE-81B4-2DF9-5BE6-601CF0A54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2" y="5327474"/>
            <a:ext cx="683502" cy="683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" name="Picture 20" descr="Condom Icon 2973702">
            <a:extLst>
              <a:ext uri="{FF2B5EF4-FFF2-40B4-BE49-F238E27FC236}">
                <a16:creationId xmlns:a16="http://schemas.microsoft.com/office/drawing/2014/main" id="{765D7855-7B37-FFFA-6A42-311497A24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757" y="4581106"/>
            <a:ext cx="692681" cy="69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" name="Picture 40" descr="Ransom and Negotiation Icon 1245052">
            <a:extLst>
              <a:ext uri="{FF2B5EF4-FFF2-40B4-BE49-F238E27FC236}">
                <a16:creationId xmlns:a16="http://schemas.microsoft.com/office/drawing/2014/main" id="{E34A1BA1-EB8C-401D-86EF-E73D94376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0495" y="2215025"/>
            <a:ext cx="769937" cy="76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" name="Picture 38" descr="terrorism Icon 653185">
            <a:extLst>
              <a:ext uri="{FF2B5EF4-FFF2-40B4-BE49-F238E27FC236}">
                <a16:creationId xmlns:a16="http://schemas.microsoft.com/office/drawing/2014/main" id="{C6155927-8D1E-3541-CF63-740084907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991" y="3019454"/>
            <a:ext cx="769937" cy="76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BCC54442-77C0-D155-630A-1B87908977E0}"/>
              </a:ext>
            </a:extLst>
          </p:cNvPr>
          <p:cNvSpPr txBox="1"/>
          <p:nvPr/>
        </p:nvSpPr>
        <p:spPr>
          <a:xfrm rot="10800000">
            <a:off x="4031615" y="677393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F449781-8DBB-AF32-4490-55650F72128C}"/>
              </a:ext>
            </a:extLst>
          </p:cNvPr>
          <p:cNvSpPr txBox="1"/>
          <p:nvPr/>
        </p:nvSpPr>
        <p:spPr>
          <a:xfrm>
            <a:off x="1294130" y="6795123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729A9E-48C5-D815-529D-592680453B1F}"/>
              </a:ext>
            </a:extLst>
          </p:cNvPr>
          <p:cNvSpPr txBox="1"/>
          <p:nvPr/>
        </p:nvSpPr>
        <p:spPr>
          <a:xfrm>
            <a:off x="1795955" y="15776512"/>
            <a:ext cx="3750843" cy="1600438"/>
          </a:xfrm>
          <a:prstGeom prst="rect">
            <a:avLst/>
          </a:prstGeom>
          <a:solidFill>
            <a:schemeClr val="tx1"/>
          </a:solidFill>
          <a:ln w="38100">
            <a:solidFill>
              <a:srgbClr val="C4E4D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SPIRAL THEMATIC APPROACH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00B0F0"/>
                </a:solidFill>
              </a:rPr>
              <a:t>Equality, Diversity &amp; British Values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447677"/>
                </a:solidFill>
              </a:rPr>
              <a:t>Personal Safety &amp; Digital Awareness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00"/>
                </a:solidFill>
              </a:rPr>
              <a:t>Relationships and Sex Education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C000"/>
                </a:solidFill>
              </a:rPr>
              <a:t>Modern Dangers: Online and Offline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FF"/>
                </a:solidFill>
              </a:rPr>
              <a:t>Healthy Bodies &amp; Emotional Wellbeing </a:t>
            </a:r>
          </a:p>
          <a:p>
            <a:pPr marL="342900" indent="-342900">
              <a:buFont typeface="+mj-lt"/>
              <a:buAutoNum type="arabicParenR"/>
            </a:pPr>
            <a:endParaRPr lang="en-US" sz="1400" b="1" dirty="0">
              <a:solidFill>
                <a:srgbClr val="FF00FF"/>
              </a:solidFill>
            </a:endParaRP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A2745DF8-9CE4-5FDB-ABE1-1A6F8F16569F}"/>
              </a:ext>
            </a:extLst>
          </p:cNvPr>
          <p:cNvSpPr txBox="1">
            <a:spLocks/>
          </p:cNvSpPr>
          <p:nvPr/>
        </p:nvSpPr>
        <p:spPr>
          <a:xfrm>
            <a:off x="457200" y="15814669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RSE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E2B974DC-5BD6-6D96-1513-395F8A9ED1C7}"/>
              </a:ext>
            </a:extLst>
          </p:cNvPr>
          <p:cNvSpPr txBox="1">
            <a:spLocks/>
          </p:cNvSpPr>
          <p:nvPr/>
        </p:nvSpPr>
        <p:spPr>
          <a:xfrm>
            <a:off x="457200" y="16817670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HEALTH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B66B7097-C5E1-7AEF-3DB2-06EEFB710913}"/>
              </a:ext>
            </a:extLst>
          </p:cNvPr>
          <p:cNvSpPr txBox="1"/>
          <p:nvPr/>
        </p:nvSpPr>
        <p:spPr>
          <a:xfrm>
            <a:off x="6630912" y="16402015"/>
            <a:ext cx="17462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500" b="1" u="sng" dirty="0"/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Themed Projects,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Confidence Checkers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End of Unit Quizzes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AFL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Work Booklets </a:t>
            </a:r>
          </a:p>
        </p:txBody>
      </p:sp>
      <p:sp>
        <p:nvSpPr>
          <p:cNvPr id="109" name="Isosceles Triangle 11">
            <a:extLst>
              <a:ext uri="{FF2B5EF4-FFF2-40B4-BE49-F238E27FC236}">
                <a16:creationId xmlns:a16="http://schemas.microsoft.com/office/drawing/2014/main" id="{7C5F4D83-F765-F874-AC93-40FA6BEF9F76}"/>
              </a:ext>
            </a:extLst>
          </p:cNvPr>
          <p:cNvSpPr/>
          <p:nvPr/>
        </p:nvSpPr>
        <p:spPr>
          <a:xfrm rot="16200000">
            <a:off x="8185233" y="16626847"/>
            <a:ext cx="692238" cy="595635"/>
          </a:xfrm>
          <a:custGeom>
            <a:avLst/>
            <a:gdLst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88464" h="1729740">
                <a:moveTo>
                  <a:pt x="1094232" y="0"/>
                </a:moveTo>
                <a:lnTo>
                  <a:pt x="1563624" y="346710"/>
                </a:lnTo>
                <a:lnTo>
                  <a:pt x="1360696" y="346710"/>
                </a:lnTo>
                <a:cubicBezTo>
                  <a:pt x="1509457" y="785572"/>
                  <a:pt x="1987237" y="1031884"/>
                  <a:pt x="2188464" y="1148334"/>
                </a:cubicBezTo>
                <a:lnTo>
                  <a:pt x="2017776" y="1245870"/>
                </a:lnTo>
                <a:lnTo>
                  <a:pt x="2042160" y="1431798"/>
                </a:lnTo>
                <a:cubicBezTo>
                  <a:pt x="1722019" y="1280162"/>
                  <a:pt x="1479893" y="1073712"/>
                  <a:pt x="1262634" y="853424"/>
                </a:cubicBezTo>
                <a:lnTo>
                  <a:pt x="1262634" y="1718310"/>
                </a:lnTo>
                <a:lnTo>
                  <a:pt x="1094994" y="1615440"/>
                </a:lnTo>
                <a:lnTo>
                  <a:pt x="927354" y="1729740"/>
                </a:lnTo>
                <a:lnTo>
                  <a:pt x="927354" y="851169"/>
                </a:lnTo>
                <a:lnTo>
                  <a:pt x="926592" y="852678"/>
                </a:lnTo>
                <a:cubicBezTo>
                  <a:pt x="709168" y="1073150"/>
                  <a:pt x="484515" y="1267374"/>
                  <a:pt x="146304" y="1431798"/>
                </a:cubicBezTo>
                <a:lnTo>
                  <a:pt x="170688" y="1245870"/>
                </a:lnTo>
                <a:lnTo>
                  <a:pt x="0" y="1148334"/>
                </a:lnTo>
                <a:cubicBezTo>
                  <a:pt x="196164" y="1024289"/>
                  <a:pt x="679008" y="785572"/>
                  <a:pt x="827768" y="346710"/>
                </a:cubicBezTo>
                <a:lnTo>
                  <a:pt x="624840" y="346710"/>
                </a:lnTo>
                <a:lnTo>
                  <a:pt x="1094232" y="0"/>
                </a:lnTo>
                <a:close/>
              </a:path>
            </a:pathLst>
          </a:custGeom>
          <a:gradFill flip="none" rotWithShape="1">
            <a:gsLst>
              <a:gs pos="0">
                <a:srgbClr val="7CD54F"/>
              </a:gs>
              <a:gs pos="100000">
                <a:srgbClr val="0A6C0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88BE609B-3479-4130-1553-8D9FF2110620}"/>
              </a:ext>
            </a:extLst>
          </p:cNvPr>
          <p:cNvSpPr txBox="1"/>
          <p:nvPr/>
        </p:nvSpPr>
        <p:spPr>
          <a:xfrm>
            <a:off x="5569303" y="13471968"/>
            <a:ext cx="284127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/>
          </a:p>
          <a:p>
            <a:pPr algn="ctr"/>
            <a:r>
              <a:rPr lang="en-US" sz="1200"/>
              <a:t>LGBTQ+ Rights Across the World 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Gender Equality </a:t>
            </a:r>
          </a:p>
          <a:p>
            <a:pPr algn="ctr"/>
            <a:r>
              <a:rPr lang="en-US" sz="1200" dirty="0"/>
              <a:t>Ableism and Disability Discrimination</a:t>
            </a:r>
          </a:p>
          <a:p>
            <a:pPr algn="ctr"/>
            <a:r>
              <a:rPr lang="en-US" sz="1200" dirty="0"/>
              <a:t>Removing the Barriers, Equality for All </a:t>
            </a:r>
          </a:p>
          <a:p>
            <a:pPr algn="ctr"/>
            <a:r>
              <a:rPr lang="en-US" sz="1200" dirty="0"/>
              <a:t>Racism &amp; Discrimination in Society</a:t>
            </a:r>
          </a:p>
          <a:p>
            <a:pPr algn="ctr"/>
            <a:endParaRPr lang="en-US" sz="1200" dirty="0"/>
          </a:p>
        </p:txBody>
      </p:sp>
      <p:pic>
        <p:nvPicPr>
          <p:cNvPr id="112" name="Picture 32" descr="equality Icon 27531">
            <a:extLst>
              <a:ext uri="{FF2B5EF4-FFF2-40B4-BE49-F238E27FC236}">
                <a16:creationId xmlns:a16="http://schemas.microsoft.com/office/drawing/2014/main" id="{BDBAF025-8C01-EDFC-F50D-4C8A5D6863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4424" y="14207974"/>
            <a:ext cx="630257" cy="63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Picture 36" descr="Lesbian Icon 651602">
            <a:extLst>
              <a:ext uri="{FF2B5EF4-FFF2-40B4-BE49-F238E27FC236}">
                <a16:creationId xmlns:a16="http://schemas.microsoft.com/office/drawing/2014/main" id="{E5ABC1F6-871E-5406-3640-1CC5AC389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265" y="13876022"/>
            <a:ext cx="545302" cy="54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" name="Picture 38" descr="Gay Icon 651583">
            <a:extLst>
              <a:ext uri="{FF2B5EF4-FFF2-40B4-BE49-F238E27FC236}">
                <a16:creationId xmlns:a16="http://schemas.microsoft.com/office/drawing/2014/main" id="{747780A3-B5DE-179D-F00A-CD8F5A3ED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610" y="13409923"/>
            <a:ext cx="556381" cy="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" name="Picture 116" descr="Diagram&#10;&#10;Description automatically generated">
            <a:extLst>
              <a:ext uri="{FF2B5EF4-FFF2-40B4-BE49-F238E27FC236}">
                <a16:creationId xmlns:a16="http://schemas.microsoft.com/office/drawing/2014/main" id="{BD8C6E88-F424-1CE3-76E0-80111CA3F7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6605" y="14232115"/>
            <a:ext cx="1274878" cy="703262"/>
          </a:xfrm>
          <a:prstGeom prst="rect">
            <a:avLst/>
          </a:prstGeom>
        </p:spPr>
      </p:pic>
      <p:pic>
        <p:nvPicPr>
          <p:cNvPr id="118" name="Picture 117" descr="Diagram&#10;&#10;Description automatically generated">
            <a:extLst>
              <a:ext uri="{FF2B5EF4-FFF2-40B4-BE49-F238E27FC236}">
                <a16:creationId xmlns:a16="http://schemas.microsoft.com/office/drawing/2014/main" id="{6190BD2E-3380-48EA-4473-B3EE8D58E1C0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6605" y="13533615"/>
            <a:ext cx="1274878" cy="703262"/>
          </a:xfrm>
          <a:prstGeom prst="rect">
            <a:avLst/>
          </a:prstGeom>
          <a:solidFill>
            <a:srgbClr val="00B0F0"/>
          </a:solidFill>
          <a:ln>
            <a:noFill/>
          </a:ln>
        </p:spPr>
      </p:pic>
      <p:pic>
        <p:nvPicPr>
          <p:cNvPr id="119" name="Picture 118" descr="Diagram&#10;&#10;Description automatically generated">
            <a:extLst>
              <a:ext uri="{FF2B5EF4-FFF2-40B4-BE49-F238E27FC236}">
                <a16:creationId xmlns:a16="http://schemas.microsoft.com/office/drawing/2014/main" id="{D1C7245C-3AC4-FF1E-ACE8-5D793A608F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6605" y="14217826"/>
            <a:ext cx="1274878" cy="352425"/>
          </a:xfrm>
          <a:prstGeom prst="rect">
            <a:avLst/>
          </a:prstGeom>
        </p:spPr>
      </p:pic>
      <p:sp>
        <p:nvSpPr>
          <p:cNvPr id="120" name="Rectangle: Rounded Corners 1083">
            <a:extLst>
              <a:ext uri="{FF2B5EF4-FFF2-40B4-BE49-F238E27FC236}">
                <a16:creationId xmlns:a16="http://schemas.microsoft.com/office/drawing/2014/main" id="{3B569CE6-7AA2-EC95-67CA-DA8460DBB0C5}"/>
              </a:ext>
            </a:extLst>
          </p:cNvPr>
          <p:cNvSpPr/>
          <p:nvPr/>
        </p:nvSpPr>
        <p:spPr>
          <a:xfrm>
            <a:off x="3287782" y="13974940"/>
            <a:ext cx="1150143" cy="16430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sp>
        <p:nvSpPr>
          <p:cNvPr id="121" name="Rectangle: Rounded Corners 1084">
            <a:extLst>
              <a:ext uri="{FF2B5EF4-FFF2-40B4-BE49-F238E27FC236}">
                <a16:creationId xmlns:a16="http://schemas.microsoft.com/office/drawing/2014/main" id="{95A8B21C-E65A-F762-CDAC-7E2137BB8AA2}"/>
              </a:ext>
            </a:extLst>
          </p:cNvPr>
          <p:cNvSpPr/>
          <p:nvPr/>
        </p:nvSpPr>
        <p:spPr>
          <a:xfrm>
            <a:off x="3287782" y="14305934"/>
            <a:ext cx="1150143" cy="16430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EQUALITY</a:t>
            </a:r>
          </a:p>
        </p:txBody>
      </p:sp>
      <p:sp>
        <p:nvSpPr>
          <p:cNvPr id="122" name="Rectangle: Rounded Corners 200">
            <a:extLst>
              <a:ext uri="{FF2B5EF4-FFF2-40B4-BE49-F238E27FC236}">
                <a16:creationId xmlns:a16="http://schemas.microsoft.com/office/drawing/2014/main" id="{CAE46E90-7E91-A3F9-15C3-2C45B955D708}"/>
              </a:ext>
            </a:extLst>
          </p:cNvPr>
          <p:cNvSpPr/>
          <p:nvPr/>
        </p:nvSpPr>
        <p:spPr>
          <a:xfrm>
            <a:off x="3287782" y="13644740"/>
            <a:ext cx="1150143" cy="16430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CITIZENSHIP</a:t>
            </a:r>
          </a:p>
        </p:txBody>
      </p:sp>
      <p:pic>
        <p:nvPicPr>
          <p:cNvPr id="208" name="Picture 207">
            <a:extLst>
              <a:ext uri="{FF2B5EF4-FFF2-40B4-BE49-F238E27FC236}">
                <a16:creationId xmlns:a16="http://schemas.microsoft.com/office/drawing/2014/main" id="{1E713CFF-78AE-4205-8CA0-5A2FF1F8BCBC}"/>
              </a:ext>
            </a:extLst>
          </p:cNvPr>
          <p:cNvPicPr>
            <a:picLocks noChangeAspect="1"/>
          </p:cNvPicPr>
          <p:nvPr/>
        </p:nvPicPr>
        <p:blipFill>
          <a:blip r:embed="rId72"/>
          <a:stretch>
            <a:fillRect/>
          </a:stretch>
        </p:blipFill>
        <p:spPr>
          <a:xfrm>
            <a:off x="8270545" y="452127"/>
            <a:ext cx="1411730" cy="482822"/>
          </a:xfrm>
          <a:prstGeom prst="rect">
            <a:avLst/>
          </a:prstGeom>
        </p:spPr>
      </p:pic>
      <p:pic>
        <p:nvPicPr>
          <p:cNvPr id="210" name="Picture 209">
            <a:extLst>
              <a:ext uri="{FF2B5EF4-FFF2-40B4-BE49-F238E27FC236}">
                <a16:creationId xmlns:a16="http://schemas.microsoft.com/office/drawing/2014/main" id="{364ADAB9-547C-43E8-AD44-A362608BDC86}"/>
              </a:ext>
            </a:extLst>
          </p:cNvPr>
          <p:cNvPicPr>
            <a:picLocks noChangeAspect="1"/>
          </p:cNvPicPr>
          <p:nvPr/>
        </p:nvPicPr>
        <p:blipFill>
          <a:blip r:embed="rId72"/>
          <a:stretch>
            <a:fillRect/>
          </a:stretch>
        </p:blipFill>
        <p:spPr>
          <a:xfrm>
            <a:off x="66856" y="455078"/>
            <a:ext cx="1411730" cy="48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300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525AB2-DBB5-7988-0DA1-E440ED947D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Rounded Rectangle 9">
            <a:extLst>
              <a:ext uri="{FF2B5EF4-FFF2-40B4-BE49-F238E27FC236}">
                <a16:creationId xmlns:a16="http://schemas.microsoft.com/office/drawing/2014/main" id="{26C86136-99E2-F2F4-63A0-894D5807A9C9}"/>
              </a:ext>
            </a:extLst>
          </p:cNvPr>
          <p:cNvSpPr/>
          <p:nvPr/>
        </p:nvSpPr>
        <p:spPr>
          <a:xfrm>
            <a:off x="275598" y="15697200"/>
            <a:ext cx="9166852" cy="1744799"/>
          </a:xfrm>
          <a:prstGeom prst="roundRect">
            <a:avLst>
              <a:gd name="adj" fmla="val 11863"/>
            </a:avLst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222" name="Picture 221" descr="Diagram&#10;&#10;Description automatically generated">
            <a:extLst>
              <a:ext uri="{FF2B5EF4-FFF2-40B4-BE49-F238E27FC236}">
                <a16:creationId xmlns:a16="http://schemas.microsoft.com/office/drawing/2014/main" id="{155ECB20-C0E7-4C8F-A2B3-0FBB9C66E4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96463"/>
            <a:ext cx="1274878" cy="703262"/>
          </a:xfrm>
          <a:prstGeom prst="rect">
            <a:avLst/>
          </a:prstGeom>
        </p:spPr>
      </p:pic>
      <p:pic>
        <p:nvPicPr>
          <p:cNvPr id="223" name="Picture 222" descr="Diagram&#10;&#10;Description automatically generated">
            <a:extLst>
              <a:ext uri="{FF2B5EF4-FFF2-40B4-BE49-F238E27FC236}">
                <a16:creationId xmlns:a16="http://schemas.microsoft.com/office/drawing/2014/main" id="{E867C80A-0444-3764-AEF7-9A5732987F1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82174"/>
            <a:ext cx="1274878" cy="352425"/>
          </a:xfrm>
          <a:prstGeom prst="rect">
            <a:avLst/>
          </a:prstGeom>
        </p:spPr>
      </p:pic>
      <p:sp>
        <p:nvSpPr>
          <p:cNvPr id="224" name="Rectangle: Rounded Corners 223">
            <a:extLst>
              <a:ext uri="{FF2B5EF4-FFF2-40B4-BE49-F238E27FC236}">
                <a16:creationId xmlns:a16="http://schemas.microsoft.com/office/drawing/2014/main" id="{9C2CCA07-6762-1F9B-1ABC-953D9215D71B}"/>
              </a:ext>
            </a:extLst>
          </p:cNvPr>
          <p:cNvSpPr/>
          <p:nvPr/>
        </p:nvSpPr>
        <p:spPr>
          <a:xfrm>
            <a:off x="3388860" y="9870282"/>
            <a:ext cx="1150143" cy="164306"/>
          </a:xfrm>
          <a:prstGeom prst="roundRect">
            <a:avLst/>
          </a:prstGeom>
          <a:solidFill>
            <a:srgbClr val="FFB0A3"/>
          </a:solidFill>
          <a:ln>
            <a:solidFill>
              <a:schemeClr val="accent2">
                <a:shade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sp>
        <p:nvSpPr>
          <p:cNvPr id="161" name="Rounded Rectangle 9">
            <a:extLst>
              <a:ext uri="{FF2B5EF4-FFF2-40B4-BE49-F238E27FC236}">
                <a16:creationId xmlns:a16="http://schemas.microsoft.com/office/drawing/2014/main" id="{50521F49-3EF1-B0B7-4F48-FB3E613F4621}"/>
              </a:ext>
            </a:extLst>
          </p:cNvPr>
          <p:cNvSpPr/>
          <p:nvPr/>
        </p:nvSpPr>
        <p:spPr>
          <a:xfrm>
            <a:off x="275598" y="1206935"/>
            <a:ext cx="9166852" cy="34881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69A91AC-225B-8E80-260F-F9A493A3C484}"/>
              </a:ext>
            </a:extLst>
          </p:cNvPr>
          <p:cNvGrpSpPr/>
          <p:nvPr/>
        </p:nvGrpSpPr>
        <p:grpSpPr>
          <a:xfrm>
            <a:off x="8382000" y="2292668"/>
            <a:ext cx="1052512" cy="1551622"/>
            <a:chOff x="8210550" y="6731318"/>
            <a:chExt cx="1052512" cy="1551622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08BA0BC4-BDA3-7A3A-1D77-7B625BCF0BE6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0" name="Picture 69" descr="Diagram&#10;&#10;Description automatically generated">
                <a:extLst>
                  <a:ext uri="{FF2B5EF4-FFF2-40B4-BE49-F238E27FC236}">
                    <a16:creationId xmlns:a16="http://schemas.microsoft.com/office/drawing/2014/main" id="{DFE87280-56BA-2794-FCC5-AA3D89D9714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1" name="Picture 70" descr="Diagram&#10;&#10;Description automatically generated">
                <a:extLst>
                  <a:ext uri="{FF2B5EF4-FFF2-40B4-BE49-F238E27FC236}">
                    <a16:creationId xmlns:a16="http://schemas.microsoft.com/office/drawing/2014/main" id="{4B6DFA6E-BE22-710D-62AE-9B3E2E8F5F0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9DDA7052-DF27-9B39-1B79-0666673C43CD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9</a:t>
              </a: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BE8F79DE-EB78-549A-4F93-7678476C03BA}"/>
              </a:ext>
            </a:extLst>
          </p:cNvPr>
          <p:cNvSpPr txBox="1"/>
          <p:nvPr/>
        </p:nvSpPr>
        <p:spPr>
          <a:xfrm>
            <a:off x="8244841" y="1253817"/>
            <a:ext cx="122681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82BB9FAD-F9CD-8910-47A9-434CA7C5B330}"/>
              </a:ext>
            </a:extLst>
          </p:cNvPr>
          <p:cNvSpPr txBox="1"/>
          <p:nvPr/>
        </p:nvSpPr>
        <p:spPr>
          <a:xfrm>
            <a:off x="5643637" y="9005333"/>
            <a:ext cx="2841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Sexual Consent and the Law</a:t>
            </a:r>
          </a:p>
          <a:p>
            <a:pPr algn="ctr"/>
            <a:r>
              <a:rPr lang="en-US" sz="1200" dirty="0"/>
              <a:t>FGM and the Law </a:t>
            </a:r>
          </a:p>
          <a:p>
            <a:pPr algn="ctr"/>
            <a:r>
              <a:rPr lang="en-US" sz="1200" dirty="0"/>
              <a:t>Relationships and Partners </a:t>
            </a:r>
          </a:p>
          <a:p>
            <a:pPr algn="ctr"/>
            <a:r>
              <a:rPr lang="en-US" sz="1200" dirty="0"/>
              <a:t>Domestic Abuse and Domestic Violence</a:t>
            </a:r>
          </a:p>
          <a:p>
            <a:pPr algn="ctr"/>
            <a:r>
              <a:rPr lang="en-US" sz="1200" dirty="0"/>
              <a:t>Why Have Sex?</a:t>
            </a:r>
          </a:p>
          <a:p>
            <a:pPr algn="ctr"/>
            <a:r>
              <a:rPr lang="en-US" sz="1200" dirty="0"/>
              <a:t>Delaying Sexual Activity </a:t>
            </a:r>
          </a:p>
          <a:p>
            <a:pPr algn="ctr"/>
            <a:r>
              <a:rPr lang="en-US" sz="1200" dirty="0"/>
              <a:t>Sexual Harassment and Stalking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CD7E8FB-885C-ABA3-BE1D-C63CB246A4F4}"/>
              </a:ext>
            </a:extLst>
          </p:cNvPr>
          <p:cNvGrpSpPr/>
          <p:nvPr/>
        </p:nvGrpSpPr>
        <p:grpSpPr>
          <a:xfrm>
            <a:off x="5533390" y="9012157"/>
            <a:ext cx="3024037" cy="1384995"/>
            <a:chOff x="5444490" y="4583032"/>
            <a:chExt cx="3024037" cy="1384995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6DC1DE4-DCFB-8D27-0FEA-E0EBE929378B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9FE15CC-6F19-2228-EB75-A42FBDF7CCD2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04" name="TextBox 303">
            <a:extLst>
              <a:ext uri="{FF2B5EF4-FFF2-40B4-BE49-F238E27FC236}">
                <a16:creationId xmlns:a16="http://schemas.microsoft.com/office/drawing/2014/main" id="{48AF45D0-E9E3-6A07-639C-7DB2CB4A6FD5}"/>
              </a:ext>
            </a:extLst>
          </p:cNvPr>
          <p:cNvSpPr txBox="1"/>
          <p:nvPr/>
        </p:nvSpPr>
        <p:spPr>
          <a:xfrm>
            <a:off x="1403967" y="6803558"/>
            <a:ext cx="2841272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>
              <a:ea typeface="Calibri"/>
              <a:cs typeface="Calibri"/>
            </a:endParaRPr>
          </a:p>
          <a:p>
            <a:pPr algn="ctr"/>
            <a:r>
              <a:rPr lang="en-US" sz="1200" dirty="0"/>
              <a:t>Different Types of Addictions</a:t>
            </a:r>
          </a:p>
          <a:p>
            <a:pPr algn="ctr"/>
            <a:r>
              <a:rPr lang="en-US" sz="1200" dirty="0"/>
              <a:t>Cannabis Products</a:t>
            </a:r>
          </a:p>
          <a:p>
            <a:pPr algn="ctr"/>
            <a:r>
              <a:rPr lang="en-US" sz="1200" dirty="0"/>
              <a:t>Drug Classifications</a:t>
            </a:r>
          </a:p>
          <a:p>
            <a:pPr algn="ctr"/>
            <a:r>
              <a:rPr lang="en-US" sz="1200"/>
              <a:t>Party Drugs &amp; Illegal Drugs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Volatile Substance Abuse </a:t>
            </a:r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id="{20AD7511-5DEE-6888-D490-72CBEB225069}"/>
              </a:ext>
            </a:extLst>
          </p:cNvPr>
          <p:cNvSpPr txBox="1"/>
          <p:nvPr/>
        </p:nvSpPr>
        <p:spPr>
          <a:xfrm>
            <a:off x="5610229" y="4555406"/>
            <a:ext cx="284127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What are STIs?</a:t>
            </a:r>
          </a:p>
          <a:p>
            <a:pPr algn="ctr"/>
            <a:r>
              <a:rPr lang="en-US" sz="1200" dirty="0"/>
              <a:t>Treating STIs and the Clinic</a:t>
            </a:r>
          </a:p>
          <a:p>
            <a:pPr algn="ctr"/>
            <a:r>
              <a:rPr lang="en-US" sz="1200" dirty="0"/>
              <a:t>Contraception Explored</a:t>
            </a:r>
          </a:p>
          <a:p>
            <a:pPr algn="ctr"/>
            <a:r>
              <a:rPr lang="en-US" sz="1200" dirty="0"/>
              <a:t>Contraception - Condoms </a:t>
            </a:r>
          </a:p>
          <a:p>
            <a:pPr algn="ctr"/>
            <a:r>
              <a:rPr lang="en-US" sz="1200" dirty="0"/>
              <a:t>Contraception Explored Further</a:t>
            </a:r>
          </a:p>
          <a:p>
            <a:pPr algn="ctr"/>
            <a:r>
              <a:rPr lang="en-US" sz="1200" dirty="0"/>
              <a:t>HIV and AIDS </a:t>
            </a:r>
          </a:p>
          <a:p>
            <a:pPr algn="ctr"/>
            <a:endParaRPr lang="en-US" sz="1200">
              <a:ea typeface="Calibri"/>
              <a:cs typeface="Calibri"/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1F9748E5-6A72-54E3-4E63-C3F57B170A93}"/>
              </a:ext>
            </a:extLst>
          </p:cNvPr>
          <p:cNvSpPr txBox="1"/>
          <p:nvPr/>
        </p:nvSpPr>
        <p:spPr>
          <a:xfrm>
            <a:off x="5791516" y="12689566"/>
            <a:ext cx="100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E62BB5BB-35E9-32BA-96A9-45A3C4FCB11A}"/>
              </a:ext>
            </a:extLst>
          </p:cNvPr>
          <p:cNvSpPr txBox="1"/>
          <p:nvPr/>
        </p:nvSpPr>
        <p:spPr>
          <a:xfrm>
            <a:off x="5714736" y="10450511"/>
            <a:ext cx="1049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342" name="TextBox 341">
            <a:extLst>
              <a:ext uri="{FF2B5EF4-FFF2-40B4-BE49-F238E27FC236}">
                <a16:creationId xmlns:a16="http://schemas.microsoft.com/office/drawing/2014/main" id="{F1A60BA2-30FE-CA90-B50D-0FE98926B89B}"/>
              </a:ext>
            </a:extLst>
          </p:cNvPr>
          <p:cNvSpPr txBox="1"/>
          <p:nvPr/>
        </p:nvSpPr>
        <p:spPr>
          <a:xfrm>
            <a:off x="5035057" y="5361218"/>
            <a:ext cx="10672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D92619A6-6EAE-2B7D-248F-046C6D81DBC6}"/>
              </a:ext>
            </a:extLst>
          </p:cNvPr>
          <p:cNvSpPr/>
          <p:nvPr/>
        </p:nvSpPr>
        <p:spPr>
          <a:xfrm>
            <a:off x="1316321" y="320150"/>
            <a:ext cx="7094254" cy="841899"/>
          </a:xfrm>
          <a:prstGeom prst="rect">
            <a:avLst/>
          </a:prstGeom>
          <a:solidFill>
            <a:schemeClr val="tx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PSHE Learning Journey </a:t>
            </a:r>
          </a:p>
          <a:p>
            <a:pPr algn="ctr"/>
            <a:r>
              <a:rPr lang="en-GB" sz="2400" b="1" u="sng" dirty="0"/>
              <a:t>Year 9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3C474E2-997C-314E-5354-F0D1DA8563C8}"/>
              </a:ext>
            </a:extLst>
          </p:cNvPr>
          <p:cNvSpPr txBox="1"/>
          <p:nvPr/>
        </p:nvSpPr>
        <p:spPr>
          <a:xfrm>
            <a:off x="12346698" y="14801785"/>
            <a:ext cx="942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71" name="6-Point Star 79">
            <a:extLst>
              <a:ext uri="{FF2B5EF4-FFF2-40B4-BE49-F238E27FC236}">
                <a16:creationId xmlns:a16="http://schemas.microsoft.com/office/drawing/2014/main" id="{777590FC-F3A0-7340-A9EA-6FB4E2A4CDBC}"/>
              </a:ext>
            </a:extLst>
          </p:cNvPr>
          <p:cNvSpPr/>
          <p:nvPr/>
        </p:nvSpPr>
        <p:spPr>
          <a:xfrm>
            <a:off x="1515612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1" name="6-Point Star 79">
            <a:extLst>
              <a:ext uri="{FF2B5EF4-FFF2-40B4-BE49-F238E27FC236}">
                <a16:creationId xmlns:a16="http://schemas.microsoft.com/office/drawing/2014/main" id="{A200D9F0-54F5-4DF0-C291-F353AEE8E7E1}"/>
              </a:ext>
            </a:extLst>
          </p:cNvPr>
          <p:cNvSpPr/>
          <p:nvPr/>
        </p:nvSpPr>
        <p:spPr>
          <a:xfrm>
            <a:off x="1845288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2" name="6-Point Star 79">
            <a:extLst>
              <a:ext uri="{FF2B5EF4-FFF2-40B4-BE49-F238E27FC236}">
                <a16:creationId xmlns:a16="http://schemas.microsoft.com/office/drawing/2014/main" id="{219154F2-2CE3-EED7-795E-CAC0181D8287}"/>
              </a:ext>
            </a:extLst>
          </p:cNvPr>
          <p:cNvSpPr/>
          <p:nvPr/>
        </p:nvSpPr>
        <p:spPr>
          <a:xfrm>
            <a:off x="217496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3" name="6-Point Star 79">
            <a:extLst>
              <a:ext uri="{FF2B5EF4-FFF2-40B4-BE49-F238E27FC236}">
                <a16:creationId xmlns:a16="http://schemas.microsoft.com/office/drawing/2014/main" id="{DED061C0-C96D-CE71-0895-9E6545AD1C65}"/>
              </a:ext>
            </a:extLst>
          </p:cNvPr>
          <p:cNvSpPr/>
          <p:nvPr/>
        </p:nvSpPr>
        <p:spPr>
          <a:xfrm>
            <a:off x="2504640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4" name="6-Point Star 79">
            <a:extLst>
              <a:ext uri="{FF2B5EF4-FFF2-40B4-BE49-F238E27FC236}">
                <a16:creationId xmlns:a16="http://schemas.microsoft.com/office/drawing/2014/main" id="{8B9B4014-9788-9078-5586-D0184A02D10E}"/>
              </a:ext>
            </a:extLst>
          </p:cNvPr>
          <p:cNvSpPr/>
          <p:nvPr/>
        </p:nvSpPr>
        <p:spPr>
          <a:xfrm>
            <a:off x="283431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5" name="6-Point Star 79">
            <a:extLst>
              <a:ext uri="{FF2B5EF4-FFF2-40B4-BE49-F238E27FC236}">
                <a16:creationId xmlns:a16="http://schemas.microsoft.com/office/drawing/2014/main" id="{D84B36A0-B651-4517-49B0-D82DE52589F6}"/>
              </a:ext>
            </a:extLst>
          </p:cNvPr>
          <p:cNvSpPr/>
          <p:nvPr/>
        </p:nvSpPr>
        <p:spPr>
          <a:xfrm>
            <a:off x="6605419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8" name="6-Point Star 79">
            <a:extLst>
              <a:ext uri="{FF2B5EF4-FFF2-40B4-BE49-F238E27FC236}">
                <a16:creationId xmlns:a16="http://schemas.microsoft.com/office/drawing/2014/main" id="{5C2A2659-B786-8600-6894-478328F083F2}"/>
              </a:ext>
            </a:extLst>
          </p:cNvPr>
          <p:cNvSpPr/>
          <p:nvPr/>
        </p:nvSpPr>
        <p:spPr>
          <a:xfrm>
            <a:off x="6935095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9" name="6-Point Star 79">
            <a:extLst>
              <a:ext uri="{FF2B5EF4-FFF2-40B4-BE49-F238E27FC236}">
                <a16:creationId xmlns:a16="http://schemas.microsoft.com/office/drawing/2014/main" id="{86C28D18-1A40-4103-8EFE-B2FE395B455E}"/>
              </a:ext>
            </a:extLst>
          </p:cNvPr>
          <p:cNvSpPr/>
          <p:nvPr/>
        </p:nvSpPr>
        <p:spPr>
          <a:xfrm>
            <a:off x="726477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0" name="6-Point Star 79">
            <a:extLst>
              <a:ext uri="{FF2B5EF4-FFF2-40B4-BE49-F238E27FC236}">
                <a16:creationId xmlns:a16="http://schemas.microsoft.com/office/drawing/2014/main" id="{6F160E46-3C0A-7499-CB29-ED0589C52234}"/>
              </a:ext>
            </a:extLst>
          </p:cNvPr>
          <p:cNvSpPr/>
          <p:nvPr/>
        </p:nvSpPr>
        <p:spPr>
          <a:xfrm>
            <a:off x="7594447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1" name="6-Point Star 79">
            <a:extLst>
              <a:ext uri="{FF2B5EF4-FFF2-40B4-BE49-F238E27FC236}">
                <a16:creationId xmlns:a16="http://schemas.microsoft.com/office/drawing/2014/main" id="{FBBB8903-0929-0A7D-653F-FCF7B42B13C6}"/>
              </a:ext>
            </a:extLst>
          </p:cNvPr>
          <p:cNvSpPr/>
          <p:nvPr/>
        </p:nvSpPr>
        <p:spPr>
          <a:xfrm>
            <a:off x="792412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8" name="Picture 227">
            <a:extLst>
              <a:ext uri="{FF2B5EF4-FFF2-40B4-BE49-F238E27FC236}">
                <a16:creationId xmlns:a16="http://schemas.microsoft.com/office/drawing/2014/main" id="{1AA3C94E-BF15-A15D-359E-4DF32740DD8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6037060"/>
            <a:ext cx="673296" cy="792113"/>
          </a:xfrm>
          <a:prstGeom prst="rect">
            <a:avLst/>
          </a:prstGeom>
        </p:spPr>
      </p:pic>
      <p:pic>
        <p:nvPicPr>
          <p:cNvPr id="229" name="Picture 228">
            <a:extLst>
              <a:ext uri="{FF2B5EF4-FFF2-40B4-BE49-F238E27FC236}">
                <a16:creationId xmlns:a16="http://schemas.microsoft.com/office/drawing/2014/main" id="{62EB4E9C-F364-6324-BA29-D08C4995FEC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3805839"/>
            <a:ext cx="673296" cy="792113"/>
          </a:xfrm>
          <a:prstGeom prst="rect">
            <a:avLst/>
          </a:prstGeom>
        </p:spPr>
      </p:pic>
      <p:pic>
        <p:nvPicPr>
          <p:cNvPr id="230" name="Picture 229">
            <a:extLst>
              <a:ext uri="{FF2B5EF4-FFF2-40B4-BE49-F238E27FC236}">
                <a16:creationId xmlns:a16="http://schemas.microsoft.com/office/drawing/2014/main" id="{92A02FD2-A6B1-D3CD-5180-101BA4A9300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573679"/>
            <a:ext cx="673296" cy="792113"/>
          </a:xfrm>
          <a:prstGeom prst="rect">
            <a:avLst/>
          </a:prstGeom>
        </p:spPr>
      </p:pic>
      <p:pic>
        <p:nvPicPr>
          <p:cNvPr id="359" name="Picture 2">
            <a:extLst>
              <a:ext uri="{FF2B5EF4-FFF2-40B4-BE49-F238E27FC236}">
                <a16:creationId xmlns:a16="http://schemas.microsoft.com/office/drawing/2014/main" id="{3EB1FD93-E31C-A35E-BAF5-485C5CE54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5953" y="1251836"/>
            <a:ext cx="875183" cy="265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3" name="Picture 4">
            <a:extLst>
              <a:ext uri="{FF2B5EF4-FFF2-40B4-BE49-F238E27FC236}">
                <a16:creationId xmlns:a16="http://schemas.microsoft.com/office/drawing/2014/main" id="{09C71438-89FC-04FE-4120-00D06BCB9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8833" y="1251836"/>
            <a:ext cx="912019" cy="26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4" name="Picture 5">
            <a:extLst>
              <a:ext uri="{FF2B5EF4-FFF2-40B4-BE49-F238E27FC236}">
                <a16:creationId xmlns:a16="http://schemas.microsoft.com/office/drawing/2014/main" id="{C9B38543-313F-1979-BCE2-25389AB625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691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5" name="Picture 6">
            <a:extLst>
              <a:ext uri="{FF2B5EF4-FFF2-40B4-BE49-F238E27FC236}">
                <a16:creationId xmlns:a16="http://schemas.microsoft.com/office/drawing/2014/main" id="{E263CDD8-371F-B114-BD14-2289F8CA2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787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6" name="Picture 7">
            <a:extLst>
              <a:ext uri="{FF2B5EF4-FFF2-40B4-BE49-F238E27FC236}">
                <a16:creationId xmlns:a16="http://schemas.microsoft.com/office/drawing/2014/main" id="{571FF1D8-7155-00E7-A1E9-670900D57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9141" y="1251836"/>
            <a:ext cx="881035" cy="25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7" name="Picture 8">
            <a:extLst>
              <a:ext uri="{FF2B5EF4-FFF2-40B4-BE49-F238E27FC236}">
                <a16:creationId xmlns:a16="http://schemas.microsoft.com/office/drawing/2014/main" id="{3C4FAE0F-0994-C13B-2215-6E37DAEF29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4427" y="1251836"/>
            <a:ext cx="931912" cy="26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" name="Picture 9">
            <a:extLst>
              <a:ext uri="{FF2B5EF4-FFF2-40B4-BE49-F238E27FC236}">
                <a16:creationId xmlns:a16="http://schemas.microsoft.com/office/drawing/2014/main" id="{145330AD-0AA2-0EC5-2E93-235A9AE046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629" y="1251836"/>
            <a:ext cx="912019" cy="265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" name="TextBox 306">
            <a:extLst>
              <a:ext uri="{FF2B5EF4-FFF2-40B4-BE49-F238E27FC236}">
                <a16:creationId xmlns:a16="http://schemas.microsoft.com/office/drawing/2014/main" id="{75F1C196-3101-B19B-657C-EAE27D578524}"/>
              </a:ext>
            </a:extLst>
          </p:cNvPr>
          <p:cNvSpPr txBox="1"/>
          <p:nvPr/>
        </p:nvSpPr>
        <p:spPr>
          <a:xfrm>
            <a:off x="1403967" y="11196113"/>
            <a:ext cx="284127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>
              <a:ea typeface="Calibri"/>
              <a:cs typeface="Calibri"/>
            </a:endParaRPr>
          </a:p>
          <a:p>
            <a:pPr algn="ctr"/>
            <a:r>
              <a:rPr lang="en-US" sz="1200" dirty="0"/>
              <a:t>What is a Penis?</a:t>
            </a:r>
          </a:p>
          <a:p>
            <a:pPr algn="ctr"/>
            <a:r>
              <a:rPr lang="en-US" sz="1200"/>
              <a:t>What is a Vulva?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Dealing with Grief and Loss </a:t>
            </a:r>
          </a:p>
          <a:p>
            <a:pPr algn="ctr"/>
            <a:r>
              <a:rPr lang="en-US" sz="1200" dirty="0"/>
              <a:t>Media and Airbrushing </a:t>
            </a:r>
          </a:p>
          <a:p>
            <a:pPr algn="ctr"/>
            <a:r>
              <a:rPr lang="en-US" sz="1200" dirty="0"/>
              <a:t>Cancer Prevention and Healthy Lifestyles</a:t>
            </a:r>
          </a:p>
          <a:p>
            <a:pPr algn="ctr"/>
            <a:endParaRPr lang="en-US" sz="1200" dirty="0"/>
          </a:p>
        </p:txBody>
      </p:sp>
      <p:sp>
        <p:nvSpPr>
          <p:cNvPr id="341" name="TextBox 340">
            <a:extLst>
              <a:ext uri="{FF2B5EF4-FFF2-40B4-BE49-F238E27FC236}">
                <a16:creationId xmlns:a16="http://schemas.microsoft.com/office/drawing/2014/main" id="{91E135D6-ADA4-140D-A357-0774863D75DB}"/>
              </a:ext>
            </a:extLst>
          </p:cNvPr>
          <p:cNvSpPr txBox="1"/>
          <p:nvPr/>
        </p:nvSpPr>
        <p:spPr>
          <a:xfrm>
            <a:off x="1621844" y="2367517"/>
            <a:ext cx="24543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Conspiracies Theories &amp; Narratives</a:t>
            </a:r>
          </a:p>
          <a:p>
            <a:pPr algn="ctr"/>
            <a:r>
              <a:rPr lang="en-US" sz="1200" dirty="0"/>
              <a:t>Forms of Extremism</a:t>
            </a:r>
          </a:p>
          <a:p>
            <a:pPr algn="ctr"/>
            <a:r>
              <a:rPr lang="en-US" sz="1200" dirty="0"/>
              <a:t>What is Terrorism?</a:t>
            </a:r>
          </a:p>
          <a:p>
            <a:pPr algn="ctr"/>
            <a:r>
              <a:rPr lang="en-US" sz="1200" dirty="0"/>
              <a:t>War &amp; Conflict</a:t>
            </a:r>
          </a:p>
          <a:p>
            <a:pPr algn="ctr"/>
            <a:r>
              <a:rPr lang="en-US" sz="1200" dirty="0"/>
              <a:t>The Radicalisation Process</a:t>
            </a:r>
          </a:p>
          <a:p>
            <a:pPr algn="ctr"/>
            <a:r>
              <a:rPr lang="en-US" sz="1200" dirty="0"/>
              <a:t>How Does Counter Terrorism Work?</a:t>
            </a:r>
          </a:p>
          <a:p>
            <a:pPr algn="ctr"/>
            <a:r>
              <a:rPr lang="en-US" sz="1200" dirty="0"/>
              <a:t>Antisemitism in the UK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AB8A734-C64A-4F60-3798-96D8799F03C9}"/>
              </a:ext>
            </a:extLst>
          </p:cNvPr>
          <p:cNvGrpSpPr/>
          <p:nvPr/>
        </p:nvGrpSpPr>
        <p:grpSpPr>
          <a:xfrm>
            <a:off x="1294130" y="11171823"/>
            <a:ext cx="3056693" cy="1596127"/>
            <a:chOff x="1332230" y="6781770"/>
            <a:chExt cx="3056693" cy="1596127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06BF32C9-9630-D312-53BB-4094424B69A0}"/>
                </a:ext>
              </a:extLst>
            </p:cNvPr>
            <p:cNvSpPr txBox="1"/>
            <p:nvPr/>
          </p:nvSpPr>
          <p:spPr>
            <a:xfrm rot="10800000">
              <a:off x="4056651" y="6781770"/>
              <a:ext cx="33227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544CD6E-FC56-4E89-A7DC-B020E7C6956A}"/>
                </a:ext>
              </a:extLst>
            </p:cNvPr>
            <p:cNvSpPr txBox="1"/>
            <p:nvPr/>
          </p:nvSpPr>
          <p:spPr>
            <a:xfrm>
              <a:off x="1332230" y="6808237"/>
              <a:ext cx="33227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algn="r"/>
              <a:r>
                <a:rPr lang="en-US" sz="1200" dirty="0"/>
                <a:t> 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0DB2D047-C9A0-8D43-4039-2028646080BB}"/>
              </a:ext>
            </a:extLst>
          </p:cNvPr>
          <p:cNvGrpSpPr/>
          <p:nvPr/>
        </p:nvGrpSpPr>
        <p:grpSpPr>
          <a:xfrm>
            <a:off x="5533390" y="13459697"/>
            <a:ext cx="3024037" cy="1384995"/>
            <a:chOff x="5444490" y="4583032"/>
            <a:chExt cx="3024037" cy="1384995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23497362-11A5-F258-ED75-FF020F9F9275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3CEC630B-F93F-EBE8-407D-8BB863D15518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68B792D4-43EA-DD40-682C-AC4E244F6FB7}"/>
              </a:ext>
            </a:extLst>
          </p:cNvPr>
          <p:cNvGrpSpPr/>
          <p:nvPr/>
        </p:nvGrpSpPr>
        <p:grpSpPr>
          <a:xfrm>
            <a:off x="5478318" y="4553033"/>
            <a:ext cx="3105250" cy="1384995"/>
            <a:chOff x="5402118" y="4583032"/>
            <a:chExt cx="3105250" cy="1384995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E8C861D1-64D8-CC14-D151-DBA3D7B61A8B}"/>
                </a:ext>
              </a:extLst>
            </p:cNvPr>
            <p:cNvSpPr txBox="1"/>
            <p:nvPr/>
          </p:nvSpPr>
          <p:spPr>
            <a:xfrm rot="10800000">
              <a:off x="8175096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3796E0D3-C7D1-FC33-3D3B-5E61B05F2582}"/>
                </a:ext>
              </a:extLst>
            </p:cNvPr>
            <p:cNvSpPr txBox="1"/>
            <p:nvPr/>
          </p:nvSpPr>
          <p:spPr>
            <a:xfrm>
              <a:off x="5402118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69" name="TextBox 368">
            <a:extLst>
              <a:ext uri="{FF2B5EF4-FFF2-40B4-BE49-F238E27FC236}">
                <a16:creationId xmlns:a16="http://schemas.microsoft.com/office/drawing/2014/main" id="{5592D9BA-24B8-B5EC-7CBC-92A346598755}"/>
              </a:ext>
            </a:extLst>
          </p:cNvPr>
          <p:cNvSpPr txBox="1"/>
          <p:nvPr/>
        </p:nvSpPr>
        <p:spPr>
          <a:xfrm>
            <a:off x="251460" y="1253817"/>
            <a:ext cx="124206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3D03BBBE-9FA7-9FE4-9C16-1AAA032B9F7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0420374"/>
            <a:ext cx="673296" cy="79211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992615BA-8617-AB77-F6F7-73DCC72F2F7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8232696"/>
            <a:ext cx="673296" cy="79211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8CA81DB-8879-7138-676B-C6949BD944B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12645039"/>
            <a:ext cx="673296" cy="792113"/>
          </a:xfrm>
          <a:prstGeom prst="rect">
            <a:avLst/>
          </a:prstGeom>
        </p:spPr>
      </p:pic>
      <p:grpSp>
        <p:nvGrpSpPr>
          <p:cNvPr id="1041" name="Group 1040">
            <a:extLst>
              <a:ext uri="{FF2B5EF4-FFF2-40B4-BE49-F238E27FC236}">
                <a16:creationId xmlns:a16="http://schemas.microsoft.com/office/drawing/2014/main" id="{9508A946-D378-4279-1ABA-CF51FAA70267}"/>
              </a:ext>
            </a:extLst>
          </p:cNvPr>
          <p:cNvGrpSpPr/>
          <p:nvPr/>
        </p:nvGrpSpPr>
        <p:grpSpPr>
          <a:xfrm>
            <a:off x="1424218" y="4533901"/>
            <a:ext cx="1816145" cy="1538284"/>
            <a:chOff x="2986318" y="4533901"/>
            <a:chExt cx="1816145" cy="1538284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AD2FEC20-B606-B716-777A-FCB941CC4795}"/>
                </a:ext>
              </a:extLst>
            </p:cNvPr>
            <p:cNvGrpSpPr/>
            <p:nvPr/>
          </p:nvGrpSpPr>
          <p:grpSpPr>
            <a:xfrm>
              <a:off x="2986318" y="4533901"/>
              <a:ext cx="1816145" cy="1538284"/>
              <a:chOff x="7489780" y="6737471"/>
              <a:chExt cx="1954258" cy="1655267"/>
            </a:xfrm>
          </p:grpSpPr>
          <p:pic>
            <p:nvPicPr>
              <p:cNvPr id="47" name="Picture 46" descr="Diagram&#10;&#10;Description automatically generated">
                <a:extLst>
                  <a:ext uri="{FF2B5EF4-FFF2-40B4-BE49-F238E27FC236}">
                    <a16:creationId xmlns:a16="http://schemas.microsoft.com/office/drawing/2014/main" id="{69BFCD6D-3985-4989-7A72-4CDA14DF5A2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49" name="Picture 48" descr="Diagram&#10;&#10;Description automatically generated">
                <a:extLst>
                  <a:ext uri="{FF2B5EF4-FFF2-40B4-BE49-F238E27FC236}">
                    <a16:creationId xmlns:a16="http://schemas.microsoft.com/office/drawing/2014/main" id="{AA28AE4F-C139-5448-ABBB-7B77DA5F666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3" name="Subtitle 2">
              <a:extLst>
                <a:ext uri="{FF2B5EF4-FFF2-40B4-BE49-F238E27FC236}">
                  <a16:creationId xmlns:a16="http://schemas.microsoft.com/office/drawing/2014/main" id="{386371A8-C70C-F01C-512A-C0319B1E54DF}"/>
                </a:ext>
              </a:extLst>
            </p:cNvPr>
            <p:cNvSpPr txBox="1">
              <a:spLocks/>
            </p:cNvSpPr>
            <p:nvPr/>
          </p:nvSpPr>
          <p:spPr>
            <a:xfrm>
              <a:off x="3195212" y="4702720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B0A3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CONTRACEPTION &amp; STIS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44" name="Picture 2" descr="Free vector vector set of blank traffic road signs">
              <a:extLst>
                <a:ext uri="{FF2B5EF4-FFF2-40B4-BE49-F238E27FC236}">
                  <a16:creationId xmlns:a16="http://schemas.microsoft.com/office/drawing/2014/main" id="{8DBF576A-99D0-E376-44B5-0DF00E12CC5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64788" y="548639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6664CF22-69BE-AE20-C976-9504AFE6E6F7}"/>
              </a:ext>
            </a:extLst>
          </p:cNvPr>
          <p:cNvGrpSpPr/>
          <p:nvPr/>
        </p:nvGrpSpPr>
        <p:grpSpPr>
          <a:xfrm>
            <a:off x="8382000" y="6731318"/>
            <a:ext cx="1052512" cy="1551622"/>
            <a:chOff x="8210550" y="6731318"/>
            <a:chExt cx="1052512" cy="1551622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0B25250A-E380-94DF-A146-E3098807B78C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56" name="Picture 55" descr="Diagram&#10;&#10;Description automatically generated">
                <a:extLst>
                  <a:ext uri="{FF2B5EF4-FFF2-40B4-BE49-F238E27FC236}">
                    <a16:creationId xmlns:a16="http://schemas.microsoft.com/office/drawing/2014/main" id="{23210D26-599F-9110-AC81-A34329C3B8C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54" name="Picture 53" descr="Diagram&#10;&#10;Description automatically generated">
                <a:extLst>
                  <a:ext uri="{FF2B5EF4-FFF2-40B4-BE49-F238E27FC236}">
                    <a16:creationId xmlns:a16="http://schemas.microsoft.com/office/drawing/2014/main" id="{CCC63B76-895D-FCDF-2C04-8AD7B19E8D1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0AAD71C7-EE02-F6E0-9277-97FFF185B454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9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BD38AA53-3DF5-9C62-CA98-4928F2E9116F}"/>
              </a:ext>
            </a:extLst>
          </p:cNvPr>
          <p:cNvGrpSpPr/>
          <p:nvPr/>
        </p:nvGrpSpPr>
        <p:grpSpPr>
          <a:xfrm>
            <a:off x="8382000" y="11112818"/>
            <a:ext cx="1052512" cy="1551622"/>
            <a:chOff x="8210550" y="6731318"/>
            <a:chExt cx="1052512" cy="1551622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10D6E130-5FF9-8DEA-E198-6879D84D1219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63" name="Picture 62" descr="Diagram&#10;&#10;Description automatically generated">
                <a:extLst>
                  <a:ext uri="{FF2B5EF4-FFF2-40B4-BE49-F238E27FC236}">
                    <a16:creationId xmlns:a16="http://schemas.microsoft.com/office/drawing/2014/main" id="{CCCC669C-E6B7-FC03-F5A5-241BA379BB5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64" name="Picture 63" descr="Diagram&#10;&#10;Description automatically generated">
                <a:extLst>
                  <a:ext uri="{FF2B5EF4-FFF2-40B4-BE49-F238E27FC236}">
                    <a16:creationId xmlns:a16="http://schemas.microsoft.com/office/drawing/2014/main" id="{D18E5009-C539-0501-914E-213E16BB0FE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AC7A6414-A2A4-6E38-058B-050641ED87A2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9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009D6418-DBCC-D292-0E03-4E2498CEAE28}"/>
              </a:ext>
            </a:extLst>
          </p:cNvPr>
          <p:cNvGrpSpPr/>
          <p:nvPr/>
        </p:nvGrpSpPr>
        <p:grpSpPr>
          <a:xfrm>
            <a:off x="266700" y="8903018"/>
            <a:ext cx="1052512" cy="1551622"/>
            <a:chOff x="8210550" y="6731318"/>
            <a:chExt cx="1052512" cy="1551622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3CEBB36A-93CC-F884-E830-5B5F3C50B17A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6" name="Picture 75" descr="Diagram&#10;&#10;Description automatically generated">
                <a:extLst>
                  <a:ext uri="{FF2B5EF4-FFF2-40B4-BE49-F238E27FC236}">
                    <a16:creationId xmlns:a16="http://schemas.microsoft.com/office/drawing/2014/main" id="{578806C4-330C-9FFE-5961-A741F574F96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7" name="Picture 76" descr="Diagram&#10;&#10;Description automatically generated">
                <a:extLst>
                  <a:ext uri="{FF2B5EF4-FFF2-40B4-BE49-F238E27FC236}">
                    <a16:creationId xmlns:a16="http://schemas.microsoft.com/office/drawing/2014/main" id="{2CC88C25-7885-5448-0A65-A48BA64FEC6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FE0D041E-4590-08B5-79AA-BBE71FCE9AFA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9</a:t>
              </a: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DA462268-B136-DF83-E19C-BCCEBF5AA3AB}"/>
              </a:ext>
            </a:extLst>
          </p:cNvPr>
          <p:cNvGrpSpPr/>
          <p:nvPr/>
        </p:nvGrpSpPr>
        <p:grpSpPr>
          <a:xfrm>
            <a:off x="266700" y="4502468"/>
            <a:ext cx="1052512" cy="1551622"/>
            <a:chOff x="8210550" y="6731318"/>
            <a:chExt cx="1052512" cy="1551622"/>
          </a:xfrm>
        </p:grpSpPr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C733A2FD-4EFF-0176-C34E-8945BBFF3BF7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81" name="Picture 80" descr="Diagram&#10;&#10;Description automatically generated">
                <a:extLst>
                  <a:ext uri="{FF2B5EF4-FFF2-40B4-BE49-F238E27FC236}">
                    <a16:creationId xmlns:a16="http://schemas.microsoft.com/office/drawing/2014/main" id="{993AA3BD-DFE3-49F0-F23B-85F28F4C06E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82" name="Picture 81" descr="Diagram&#10;&#10;Description automatically generated">
                <a:extLst>
                  <a:ext uri="{FF2B5EF4-FFF2-40B4-BE49-F238E27FC236}">
                    <a16:creationId xmlns:a16="http://schemas.microsoft.com/office/drawing/2014/main" id="{0BE087DB-CDF9-63C9-E71D-E1BC4ED997B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937A1D65-0B8F-7953-4B95-36076244DCBF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9</a:t>
              </a:r>
            </a:p>
          </p:txBody>
        </p:sp>
      </p:grpSp>
      <p:grpSp>
        <p:nvGrpSpPr>
          <p:cNvPr id="1045" name="Group 1044">
            <a:extLst>
              <a:ext uri="{FF2B5EF4-FFF2-40B4-BE49-F238E27FC236}">
                <a16:creationId xmlns:a16="http://schemas.microsoft.com/office/drawing/2014/main" id="{63937939-0122-38CE-7F01-FA44309E4A47}"/>
              </a:ext>
            </a:extLst>
          </p:cNvPr>
          <p:cNvGrpSpPr/>
          <p:nvPr/>
        </p:nvGrpSpPr>
        <p:grpSpPr>
          <a:xfrm>
            <a:off x="1436918" y="8930643"/>
            <a:ext cx="1816145" cy="1538284"/>
            <a:chOff x="2999018" y="8930643"/>
            <a:chExt cx="1816145" cy="1538284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F852705D-1040-49E0-7524-39C92FECFF62}"/>
                </a:ext>
              </a:extLst>
            </p:cNvPr>
            <p:cNvGrpSpPr/>
            <p:nvPr/>
          </p:nvGrpSpPr>
          <p:grpSpPr>
            <a:xfrm>
              <a:off x="2999018" y="8930643"/>
              <a:ext cx="1816145" cy="1538284"/>
              <a:chOff x="7489780" y="6737471"/>
              <a:chExt cx="1954258" cy="1655267"/>
            </a:xfrm>
          </p:grpSpPr>
          <p:pic>
            <p:nvPicPr>
              <p:cNvPr id="131" name="Picture 130" descr="Diagram&#10;&#10;Description automatically generated">
                <a:extLst>
                  <a:ext uri="{FF2B5EF4-FFF2-40B4-BE49-F238E27FC236}">
                    <a16:creationId xmlns:a16="http://schemas.microsoft.com/office/drawing/2014/main" id="{1DA2CE1C-D1FE-78D3-7782-E4CE3F3E176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32" name="Picture 131" descr="Diagram&#10;&#10;Description automatically generated">
                <a:extLst>
                  <a:ext uri="{FF2B5EF4-FFF2-40B4-BE49-F238E27FC236}">
                    <a16:creationId xmlns:a16="http://schemas.microsoft.com/office/drawing/2014/main" id="{636C3977-6A4C-0BFA-3EB8-C07CD728A60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7" name="Subtitle 2">
              <a:extLst>
                <a:ext uri="{FF2B5EF4-FFF2-40B4-BE49-F238E27FC236}">
                  <a16:creationId xmlns:a16="http://schemas.microsoft.com/office/drawing/2014/main" id="{449F703B-03FD-A7B1-7FE0-D993153C46C6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9088758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B0A3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SEX, THE LAW &amp; CONSENT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49" name="Picture 2" descr="Free vector vector set of blank traffic road signs">
              <a:extLst>
                <a:ext uri="{FF2B5EF4-FFF2-40B4-BE49-F238E27FC236}">
                  <a16:creationId xmlns:a16="http://schemas.microsoft.com/office/drawing/2014/main" id="{2D268A08-3ACE-19CC-7CEA-12952783647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989352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80" name="Group 1079">
            <a:extLst>
              <a:ext uri="{FF2B5EF4-FFF2-40B4-BE49-F238E27FC236}">
                <a16:creationId xmlns:a16="http://schemas.microsoft.com/office/drawing/2014/main" id="{F16BF5A3-4D34-89C1-228C-1534F00D58CE}"/>
              </a:ext>
            </a:extLst>
          </p:cNvPr>
          <p:cNvGrpSpPr/>
          <p:nvPr/>
        </p:nvGrpSpPr>
        <p:grpSpPr>
          <a:xfrm>
            <a:off x="1436918" y="13384214"/>
            <a:ext cx="1816145" cy="1538284"/>
            <a:chOff x="2999018" y="13384214"/>
            <a:chExt cx="1816145" cy="1538284"/>
          </a:xfrm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0FFB11D3-883C-A03A-48A2-09AC2B87A4E3}"/>
                </a:ext>
              </a:extLst>
            </p:cNvPr>
            <p:cNvGrpSpPr/>
            <p:nvPr/>
          </p:nvGrpSpPr>
          <p:grpSpPr>
            <a:xfrm>
              <a:off x="2999018" y="13384214"/>
              <a:ext cx="1816145" cy="1538284"/>
              <a:chOff x="7489780" y="6737471"/>
              <a:chExt cx="1954258" cy="1655267"/>
            </a:xfrm>
          </p:grpSpPr>
          <p:pic>
            <p:nvPicPr>
              <p:cNvPr id="142" name="Picture 141" descr="Diagram&#10;&#10;Description automatically generated">
                <a:extLst>
                  <a:ext uri="{FF2B5EF4-FFF2-40B4-BE49-F238E27FC236}">
                    <a16:creationId xmlns:a16="http://schemas.microsoft.com/office/drawing/2014/main" id="{76746D54-4E4D-8D1A-1C32-6D9CC8C5A10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3" name="Picture 142" descr="Diagram&#10;&#10;Description automatically generated">
                <a:extLst>
                  <a:ext uri="{FF2B5EF4-FFF2-40B4-BE49-F238E27FC236}">
                    <a16:creationId xmlns:a16="http://schemas.microsoft.com/office/drawing/2014/main" id="{CA6FCE0E-DEB2-2F83-F68B-B85D1F52C35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4" name="Subtitle 2">
              <a:extLst>
                <a:ext uri="{FF2B5EF4-FFF2-40B4-BE49-F238E27FC236}">
                  <a16:creationId xmlns:a16="http://schemas.microsoft.com/office/drawing/2014/main" id="{CEAB22D8-C7CA-5A44-72B5-242D8EB456DD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13545819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00B0F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EQUALITY &amp;  DIVERSITY EXPLORED 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62" name="Picture 2" descr="Free vector vector set of blank traffic road signs">
              <a:extLst>
                <a:ext uri="{FF2B5EF4-FFF2-40B4-BE49-F238E27FC236}">
                  <a16:creationId xmlns:a16="http://schemas.microsoft.com/office/drawing/2014/main" id="{010CB3C7-979A-4C56-A645-AA58BA80750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14348801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AE0915A7-8D25-E8F8-AFBE-884BB681424C}"/>
              </a:ext>
            </a:extLst>
          </p:cNvPr>
          <p:cNvGrpSpPr/>
          <p:nvPr/>
        </p:nvGrpSpPr>
        <p:grpSpPr>
          <a:xfrm>
            <a:off x="266700" y="13329876"/>
            <a:ext cx="1052512" cy="1551622"/>
            <a:chOff x="8210550" y="6731318"/>
            <a:chExt cx="1052512" cy="1551622"/>
          </a:xfrm>
        </p:grpSpPr>
        <p:grpSp>
          <p:nvGrpSpPr>
            <p:cNvPr id="170" name="Group 169">
              <a:extLst>
                <a:ext uri="{FF2B5EF4-FFF2-40B4-BE49-F238E27FC236}">
                  <a16:creationId xmlns:a16="http://schemas.microsoft.com/office/drawing/2014/main" id="{A40BE9EC-9DE5-AC87-4081-7C1E5E35FAB7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172" name="Picture 171" descr="Diagram&#10;&#10;Description automatically generated">
                <a:extLst>
                  <a:ext uri="{FF2B5EF4-FFF2-40B4-BE49-F238E27FC236}">
                    <a16:creationId xmlns:a16="http://schemas.microsoft.com/office/drawing/2014/main" id="{46586801-43E4-10AF-B1E0-2CC38119C40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173" name="Picture 172" descr="Diagram&#10;&#10;Description automatically generated">
                <a:extLst>
                  <a:ext uri="{FF2B5EF4-FFF2-40B4-BE49-F238E27FC236}">
                    <a16:creationId xmlns:a16="http://schemas.microsoft.com/office/drawing/2014/main" id="{07AF576E-B43A-085B-069B-0EE06BFAF04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F74177F6-033A-B954-6864-D5C2EE50A99F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9</a:t>
              </a:r>
            </a:p>
          </p:txBody>
        </p:sp>
      </p:grpSp>
      <p:grpSp>
        <p:nvGrpSpPr>
          <p:cNvPr id="1043" name="Group 1042">
            <a:extLst>
              <a:ext uri="{FF2B5EF4-FFF2-40B4-BE49-F238E27FC236}">
                <a16:creationId xmlns:a16="http://schemas.microsoft.com/office/drawing/2014/main" id="{48E460C0-D088-B6B7-9530-A28049498CAB}"/>
              </a:ext>
            </a:extLst>
          </p:cNvPr>
          <p:cNvGrpSpPr/>
          <p:nvPr/>
        </p:nvGrpSpPr>
        <p:grpSpPr>
          <a:xfrm>
            <a:off x="6550028" y="6720841"/>
            <a:ext cx="1816145" cy="1538284"/>
            <a:chOff x="5114928" y="6720841"/>
            <a:chExt cx="1816145" cy="1538284"/>
          </a:xfrm>
        </p:grpSpPr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C3FB2D28-FAFD-6A1A-3AA7-E577821FEF60}"/>
                </a:ext>
              </a:extLst>
            </p:cNvPr>
            <p:cNvGrpSpPr/>
            <p:nvPr/>
          </p:nvGrpSpPr>
          <p:grpSpPr>
            <a:xfrm>
              <a:off x="5114928" y="6720841"/>
              <a:ext cx="1816145" cy="1538284"/>
              <a:chOff x="7489780" y="6737471"/>
              <a:chExt cx="1954258" cy="1655267"/>
            </a:xfrm>
          </p:grpSpPr>
          <p:pic>
            <p:nvPicPr>
              <p:cNvPr id="89" name="Picture 88" descr="Diagram&#10;&#10;Description automatically generated">
                <a:extLst>
                  <a:ext uri="{FF2B5EF4-FFF2-40B4-BE49-F238E27FC236}">
                    <a16:creationId xmlns:a16="http://schemas.microsoft.com/office/drawing/2014/main" id="{3DD4BCEE-97BB-F7E9-424A-19CFCC3F4C3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0" name="Picture 89" descr="Diagram&#10;&#10;Description automatically generated">
                <a:extLst>
                  <a:ext uri="{FF2B5EF4-FFF2-40B4-BE49-F238E27FC236}">
                    <a16:creationId xmlns:a16="http://schemas.microsoft.com/office/drawing/2014/main" id="{68AFB417-B77D-60EC-E661-14C8ACB995D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5" name="Subtitle 2">
              <a:extLst>
                <a:ext uri="{FF2B5EF4-FFF2-40B4-BE49-F238E27FC236}">
                  <a16:creationId xmlns:a16="http://schemas.microsoft.com/office/drawing/2014/main" id="{374D1994-55AD-A867-4C34-8C5464F60BCA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6883622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C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LEGAL &amp; ILLEGAL DRUGS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4" name="Picture 2" descr="Free vector vector set of blank traffic road signs">
              <a:extLst>
                <a:ext uri="{FF2B5EF4-FFF2-40B4-BE49-F238E27FC236}">
                  <a16:creationId xmlns:a16="http://schemas.microsoft.com/office/drawing/2014/main" id="{CBD867CD-3C83-68B8-6B03-F0B81329AA1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7686672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47" name="Group 1046">
            <a:extLst>
              <a:ext uri="{FF2B5EF4-FFF2-40B4-BE49-F238E27FC236}">
                <a16:creationId xmlns:a16="http://schemas.microsoft.com/office/drawing/2014/main" id="{950DC211-75B7-E6CF-1B7D-0740587D9B7F}"/>
              </a:ext>
            </a:extLst>
          </p:cNvPr>
          <p:cNvGrpSpPr/>
          <p:nvPr/>
        </p:nvGrpSpPr>
        <p:grpSpPr>
          <a:xfrm>
            <a:off x="6550028" y="11160128"/>
            <a:ext cx="1816145" cy="1538284"/>
            <a:chOff x="5114928" y="11160128"/>
            <a:chExt cx="1816145" cy="1538284"/>
          </a:xfrm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A73A4F43-F628-D293-1B85-69D35318BDB6}"/>
                </a:ext>
              </a:extLst>
            </p:cNvPr>
            <p:cNvGrpSpPr/>
            <p:nvPr/>
          </p:nvGrpSpPr>
          <p:grpSpPr>
            <a:xfrm>
              <a:off x="5114928" y="11160128"/>
              <a:ext cx="1816145" cy="1538284"/>
              <a:chOff x="7489780" y="6737471"/>
              <a:chExt cx="1954258" cy="1655267"/>
            </a:xfrm>
          </p:grpSpPr>
          <p:pic>
            <p:nvPicPr>
              <p:cNvPr id="136" name="Picture 135" descr="Diagram&#10;&#10;Description automatically generated">
                <a:extLst>
                  <a:ext uri="{FF2B5EF4-FFF2-40B4-BE49-F238E27FC236}">
                    <a16:creationId xmlns:a16="http://schemas.microsoft.com/office/drawing/2014/main" id="{66AC6DEA-8D38-28E0-1431-D0C6DE9F9B3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0" name="Picture 139" descr="Diagram&#10;&#10;Description automatically generated">
                <a:extLst>
                  <a:ext uri="{FF2B5EF4-FFF2-40B4-BE49-F238E27FC236}">
                    <a16:creationId xmlns:a16="http://schemas.microsoft.com/office/drawing/2014/main" id="{6AEC92A6-CF8C-7C79-0BD4-6CF0D625806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6" name="Subtitle 2">
              <a:extLst>
                <a:ext uri="{FF2B5EF4-FFF2-40B4-BE49-F238E27FC236}">
                  <a16:creationId xmlns:a16="http://schemas.microsoft.com/office/drawing/2014/main" id="{99D8BE99-19E6-6322-6A20-A65BF280CE05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11328753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E6CDFF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BODY CONFIDENCE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5" name="Picture 2" descr="Free vector vector set of blank traffic road signs">
              <a:extLst>
                <a:ext uri="{FF2B5EF4-FFF2-40B4-BE49-F238E27FC236}">
                  <a16:creationId xmlns:a16="http://schemas.microsoft.com/office/drawing/2014/main" id="{C6292179-C88F-AC2C-DE0B-674B030C3C0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12119606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39" name="Group 1038">
            <a:extLst>
              <a:ext uri="{FF2B5EF4-FFF2-40B4-BE49-F238E27FC236}">
                <a16:creationId xmlns:a16="http://schemas.microsoft.com/office/drawing/2014/main" id="{C3B57296-8110-1BE9-18BA-8CB788FBA2BF}"/>
              </a:ext>
            </a:extLst>
          </p:cNvPr>
          <p:cNvGrpSpPr/>
          <p:nvPr/>
        </p:nvGrpSpPr>
        <p:grpSpPr>
          <a:xfrm>
            <a:off x="6550028" y="2314576"/>
            <a:ext cx="1816145" cy="1538284"/>
            <a:chOff x="5114928" y="2314576"/>
            <a:chExt cx="1816145" cy="1538284"/>
          </a:xfrm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15AA1314-6BBD-7E43-EE1E-A10C13E7417E}"/>
                </a:ext>
              </a:extLst>
            </p:cNvPr>
            <p:cNvGrpSpPr/>
            <p:nvPr/>
          </p:nvGrpSpPr>
          <p:grpSpPr>
            <a:xfrm>
              <a:off x="5114928" y="2314576"/>
              <a:ext cx="1816145" cy="1538284"/>
              <a:chOff x="7489780" y="6737471"/>
              <a:chExt cx="1954258" cy="1655267"/>
            </a:xfrm>
          </p:grpSpPr>
          <p:pic>
            <p:nvPicPr>
              <p:cNvPr id="92" name="Picture 91" descr="Diagram&#10;&#10;Description automatically generated">
                <a:extLst>
                  <a:ext uri="{FF2B5EF4-FFF2-40B4-BE49-F238E27FC236}">
                    <a16:creationId xmlns:a16="http://schemas.microsoft.com/office/drawing/2014/main" id="{F64CB74D-1555-D11E-4530-5818002F5C0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3" name="Picture 92" descr="Diagram&#10;&#10;Description automatically generated">
                <a:extLst>
                  <a:ext uri="{FF2B5EF4-FFF2-40B4-BE49-F238E27FC236}">
                    <a16:creationId xmlns:a16="http://schemas.microsoft.com/office/drawing/2014/main" id="{476DB50F-AD2C-6612-6F57-971662088B4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2" name="Subtitle 2">
              <a:extLst>
                <a:ext uri="{FF2B5EF4-FFF2-40B4-BE49-F238E27FC236}">
                  <a16:creationId xmlns:a16="http://schemas.microsoft.com/office/drawing/2014/main" id="{6A35992E-3D76-B05F-29D4-1A0B87F5ECE1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2476404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447677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COMBATTING EXTREMISM &amp; TERRORISM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6" name="Picture 2" descr="Free vector vector set of blank traffic road signs">
              <a:extLst>
                <a:ext uri="{FF2B5EF4-FFF2-40B4-BE49-F238E27FC236}">
                  <a16:creationId xmlns:a16="http://schemas.microsoft.com/office/drawing/2014/main" id="{3FAD9AF0-B7EE-4339-4877-B3DF810F45F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3277550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0" name="TextBox 179">
            <a:extLst>
              <a:ext uri="{FF2B5EF4-FFF2-40B4-BE49-F238E27FC236}">
                <a16:creationId xmlns:a16="http://schemas.microsoft.com/office/drawing/2014/main" id="{3DBA045C-2C51-7659-F0BA-CB3C0C28F7DF}"/>
              </a:ext>
            </a:extLst>
          </p:cNvPr>
          <p:cNvSpPr txBox="1"/>
          <p:nvPr/>
        </p:nvSpPr>
        <p:spPr>
          <a:xfrm rot="10800000">
            <a:off x="4031615" y="234719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89C24FB6-1ACB-C43D-2BD3-5F28372CD090}"/>
              </a:ext>
            </a:extLst>
          </p:cNvPr>
          <p:cNvSpPr txBox="1"/>
          <p:nvPr/>
        </p:nvSpPr>
        <p:spPr>
          <a:xfrm>
            <a:off x="1294130" y="2347198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F5C7C31F-7D8A-394D-2AC9-DFE1A483A4F7}"/>
              </a:ext>
            </a:extLst>
          </p:cNvPr>
          <p:cNvGrpSpPr/>
          <p:nvPr/>
        </p:nvGrpSpPr>
        <p:grpSpPr>
          <a:xfrm>
            <a:off x="5210911" y="2770188"/>
            <a:ext cx="1274878" cy="1071562"/>
            <a:chOff x="7001611" y="2770188"/>
            <a:chExt cx="1274878" cy="1071562"/>
          </a:xfrm>
        </p:grpSpPr>
        <p:pic>
          <p:nvPicPr>
            <p:cNvPr id="183" name="Picture 182" descr="Diagram&#10;&#10;Description automatically generated">
              <a:extLst>
                <a:ext uri="{FF2B5EF4-FFF2-40B4-BE49-F238E27FC236}">
                  <a16:creationId xmlns:a16="http://schemas.microsoft.com/office/drawing/2014/main" id="{1AFD79E8-01A7-F369-4598-392342E452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3138488"/>
              <a:ext cx="1274878" cy="703262"/>
            </a:xfrm>
            <a:prstGeom prst="rect">
              <a:avLst/>
            </a:prstGeom>
          </p:spPr>
        </p:pic>
        <p:pic>
          <p:nvPicPr>
            <p:cNvPr id="182" name="Picture 181" descr="Diagram&#10;&#10;Description automatically generated">
              <a:extLst>
                <a:ext uri="{FF2B5EF4-FFF2-40B4-BE49-F238E27FC236}">
                  <a16:creationId xmlns:a16="http://schemas.microsoft.com/office/drawing/2014/main" id="{E79DE2FB-C4B4-C3E5-DB76-39C90D1963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2770188"/>
              <a:ext cx="1274878" cy="703262"/>
            </a:xfrm>
            <a:prstGeom prst="rect">
              <a:avLst/>
            </a:prstGeom>
          </p:spPr>
        </p:pic>
        <p:sp>
          <p:nvSpPr>
            <p:cNvPr id="186" name="Rectangle: Rounded Corners 185">
              <a:extLst>
                <a:ext uri="{FF2B5EF4-FFF2-40B4-BE49-F238E27FC236}">
                  <a16:creationId xmlns:a16="http://schemas.microsoft.com/office/drawing/2014/main" id="{776F84FA-2CF5-C384-F8DA-7E35BFC9F99B}"/>
                </a:ext>
              </a:extLst>
            </p:cNvPr>
            <p:cNvSpPr/>
            <p:nvPr/>
          </p:nvSpPr>
          <p:spPr>
            <a:xfrm>
              <a:off x="7062788" y="2881313"/>
              <a:ext cx="1150143" cy="164306"/>
            </a:xfrm>
            <a:prstGeom prst="roundRect">
              <a:avLst/>
            </a:prstGeom>
            <a:solidFill>
              <a:srgbClr val="447677"/>
            </a:solidFill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CITIZENSHIP</a:t>
              </a:r>
            </a:p>
          </p:txBody>
        </p:sp>
        <p:sp>
          <p:nvSpPr>
            <p:cNvPr id="187" name="Rectangle: Rounded Corners 186">
              <a:extLst>
                <a:ext uri="{FF2B5EF4-FFF2-40B4-BE49-F238E27FC236}">
                  <a16:creationId xmlns:a16="http://schemas.microsoft.com/office/drawing/2014/main" id="{312D5720-68CE-3F4B-24CB-4D68AF6DBDC2}"/>
                </a:ext>
              </a:extLst>
            </p:cNvPr>
            <p:cNvSpPr/>
            <p:nvPr/>
          </p:nvSpPr>
          <p:spPr>
            <a:xfrm>
              <a:off x="7062788" y="3212307"/>
              <a:ext cx="1150143" cy="164306"/>
            </a:xfrm>
            <a:prstGeom prst="roundRect">
              <a:avLst/>
            </a:prstGeom>
            <a:solidFill>
              <a:srgbClr val="447677"/>
            </a:solidFill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PREVENT</a:t>
              </a:r>
            </a:p>
          </p:txBody>
        </p:sp>
      </p:grpSp>
      <p:grpSp>
        <p:nvGrpSpPr>
          <p:cNvPr id="213" name="Group 212">
            <a:extLst>
              <a:ext uri="{FF2B5EF4-FFF2-40B4-BE49-F238E27FC236}">
                <a16:creationId xmlns:a16="http://schemas.microsoft.com/office/drawing/2014/main" id="{D16C27BC-127E-799A-CDEE-F39E772512CD}"/>
              </a:ext>
            </a:extLst>
          </p:cNvPr>
          <p:cNvGrpSpPr/>
          <p:nvPr/>
        </p:nvGrpSpPr>
        <p:grpSpPr>
          <a:xfrm>
            <a:off x="5198540" y="6799452"/>
            <a:ext cx="1466850" cy="1485900"/>
            <a:chOff x="5121275" y="6813550"/>
            <a:chExt cx="1466850" cy="1485900"/>
          </a:xfrm>
        </p:grpSpPr>
        <p:grpSp>
          <p:nvGrpSpPr>
            <p:cNvPr id="202" name="Group 201">
              <a:extLst>
                <a:ext uri="{FF2B5EF4-FFF2-40B4-BE49-F238E27FC236}">
                  <a16:creationId xmlns:a16="http://schemas.microsoft.com/office/drawing/2014/main" id="{DE94893C-ABE2-CA17-6C23-87B695B7D32F}"/>
                </a:ext>
              </a:extLst>
            </p:cNvPr>
            <p:cNvGrpSpPr/>
            <p:nvPr/>
          </p:nvGrpSpPr>
          <p:grpSpPr>
            <a:xfrm>
              <a:off x="5121275" y="7556501"/>
              <a:ext cx="1466850" cy="742949"/>
              <a:chOff x="5210911" y="7556501"/>
              <a:chExt cx="1274878" cy="742949"/>
            </a:xfrm>
          </p:grpSpPr>
          <p:pic>
            <p:nvPicPr>
              <p:cNvPr id="191" name="Picture 190" descr="Diagram&#10;&#10;Description automatically generated">
                <a:extLst>
                  <a:ext uri="{FF2B5EF4-FFF2-40B4-BE49-F238E27FC236}">
                    <a16:creationId xmlns:a16="http://schemas.microsoft.com/office/drawing/2014/main" id="{66C9A0E4-D721-90EF-C6B8-B1533A57839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96188"/>
                <a:ext cx="1274878" cy="703262"/>
              </a:xfrm>
              <a:prstGeom prst="rect">
                <a:avLst/>
              </a:prstGeom>
            </p:spPr>
          </p:pic>
          <p:pic>
            <p:nvPicPr>
              <p:cNvPr id="1024" name="Picture 1023" descr="Diagram&#10;&#10;Description automatically generated">
                <a:extLst>
                  <a:ext uri="{FF2B5EF4-FFF2-40B4-BE49-F238E27FC236}">
                    <a16:creationId xmlns:a16="http://schemas.microsoft.com/office/drawing/2014/main" id="{291870D6-6F81-2A0A-EC27-9B09F2B6737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56501"/>
                <a:ext cx="1274878" cy="373062"/>
              </a:xfrm>
              <a:prstGeom prst="rect">
                <a:avLst/>
              </a:prstGeom>
            </p:spPr>
          </p:pic>
        </p:grpSp>
        <p:sp>
          <p:nvSpPr>
            <p:cNvPr id="1027" name="Rectangle: Rounded Corners 1026">
              <a:extLst>
                <a:ext uri="{FF2B5EF4-FFF2-40B4-BE49-F238E27FC236}">
                  <a16:creationId xmlns:a16="http://schemas.microsoft.com/office/drawing/2014/main" id="{B760263E-281D-3B88-A32C-AD26FD645165}"/>
                </a:ext>
              </a:extLst>
            </p:cNvPr>
            <p:cNvSpPr/>
            <p:nvPr/>
          </p:nvSpPr>
          <p:spPr>
            <a:xfrm>
              <a:off x="5182394" y="7670007"/>
              <a:ext cx="1342232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DRUGS EDUCATION</a:t>
              </a:r>
            </a:p>
          </p:txBody>
        </p:sp>
        <p:pic>
          <p:nvPicPr>
            <p:cNvPr id="203" name="Picture 202" descr="Diagram&#10;&#10;Description automatically generated">
              <a:extLst>
                <a:ext uri="{FF2B5EF4-FFF2-40B4-BE49-F238E27FC236}">
                  <a16:creationId xmlns:a16="http://schemas.microsoft.com/office/drawing/2014/main" id="{13ED8138-9334-DFB8-E425-DE0700A416E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29726" y="6813550"/>
              <a:ext cx="823621" cy="819150"/>
            </a:xfrm>
            <a:prstGeom prst="rect">
              <a:avLst/>
            </a:prstGeom>
          </p:spPr>
        </p:pic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727D58C6-CDD9-252D-A0BA-3539F96BE9B3}"/>
                </a:ext>
              </a:extLst>
            </p:cNvPr>
            <p:cNvSpPr/>
            <p:nvPr/>
          </p:nvSpPr>
          <p:spPr>
            <a:xfrm>
              <a:off x="5435600" y="6832600"/>
              <a:ext cx="812800" cy="7175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STATUTORY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HEALTH</a:t>
              </a:r>
            </a:p>
            <a:p>
              <a:pPr algn="ctr"/>
              <a:endParaRPr lang="en-GB" sz="800" b="1" dirty="0">
                <a:solidFill>
                  <a:schemeClr val="tx1"/>
                </a:solidFill>
              </a:endParaRPr>
            </a:p>
            <a:p>
              <a:pPr algn="ctr"/>
              <a:endParaRPr lang="en-GB" sz="800" b="1" dirty="0">
                <a:solidFill>
                  <a:schemeClr val="tx1"/>
                </a:solidFill>
              </a:endParaRPr>
            </a:p>
          </p:txBody>
        </p:sp>
      </p:grpSp>
      <p:pic>
        <p:nvPicPr>
          <p:cNvPr id="218" name="Picture 217" descr="Diagram&#10;&#10;Description automatically generated">
            <a:extLst>
              <a:ext uri="{FF2B5EF4-FFF2-40B4-BE49-F238E27FC236}">
                <a16:creationId xmlns:a16="http://schemas.microsoft.com/office/drawing/2014/main" id="{94CDF1C3-00DE-06CF-978A-B95E4F9A2575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62373" y="8966200"/>
            <a:ext cx="823621" cy="819150"/>
          </a:xfrm>
          <a:prstGeom prst="rect">
            <a:avLst/>
          </a:prstGeom>
        </p:spPr>
      </p:pic>
      <p:sp>
        <p:nvSpPr>
          <p:cNvPr id="219" name="Rectangle 218">
            <a:extLst>
              <a:ext uri="{FF2B5EF4-FFF2-40B4-BE49-F238E27FC236}">
                <a16:creationId xmlns:a16="http://schemas.microsoft.com/office/drawing/2014/main" id="{415CA10E-182C-F650-ECE2-DE42DF745194}"/>
              </a:ext>
            </a:extLst>
          </p:cNvPr>
          <p:cNvSpPr/>
          <p:nvPr/>
        </p:nvSpPr>
        <p:spPr>
          <a:xfrm>
            <a:off x="3568247" y="8985250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&amp; 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RSE</a:t>
            </a:r>
          </a:p>
        </p:txBody>
      </p:sp>
      <p:pic>
        <p:nvPicPr>
          <p:cNvPr id="236" name="Picture 235" descr="Diagram&#10;&#10;Description automatically generated">
            <a:extLst>
              <a:ext uri="{FF2B5EF4-FFF2-40B4-BE49-F238E27FC236}">
                <a16:creationId xmlns:a16="http://schemas.microsoft.com/office/drawing/2014/main" id="{D34BC0ED-98E2-3C10-DF7B-338B8D4D750E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2015788"/>
            <a:ext cx="1466850" cy="703262"/>
          </a:xfrm>
          <a:prstGeom prst="rect">
            <a:avLst/>
          </a:prstGeom>
        </p:spPr>
      </p:pic>
      <p:pic>
        <p:nvPicPr>
          <p:cNvPr id="237" name="Picture 236" descr="Diagram&#10;&#10;Description automatically generated">
            <a:extLst>
              <a:ext uri="{FF2B5EF4-FFF2-40B4-BE49-F238E27FC236}">
                <a16:creationId xmlns:a16="http://schemas.microsoft.com/office/drawing/2014/main" id="{39A15FFE-6A01-63C1-546A-5B956095DEF8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1811000"/>
            <a:ext cx="1466850" cy="673099"/>
          </a:xfrm>
          <a:prstGeom prst="rect">
            <a:avLst/>
          </a:prstGeom>
        </p:spPr>
      </p:pic>
      <p:sp>
        <p:nvSpPr>
          <p:cNvPr id="233" name="Rectangle: Rounded Corners 232">
            <a:extLst>
              <a:ext uri="{FF2B5EF4-FFF2-40B4-BE49-F238E27FC236}">
                <a16:creationId xmlns:a16="http://schemas.microsoft.com/office/drawing/2014/main" id="{06D14F85-8541-7CB8-96FD-DDD6748C58BE}"/>
              </a:ext>
            </a:extLst>
          </p:cNvPr>
          <p:cNvSpPr/>
          <p:nvPr/>
        </p:nvSpPr>
        <p:spPr>
          <a:xfrm>
            <a:off x="5182394" y="1192450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234" name="Picture 233" descr="Diagram&#10;&#10;Description automatically generated">
            <a:extLst>
              <a:ext uri="{FF2B5EF4-FFF2-40B4-BE49-F238E27FC236}">
                <a16:creationId xmlns:a16="http://schemas.microsoft.com/office/drawing/2014/main" id="{E92AE946-EFCC-902F-7935-1FD889340927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29726" y="11112500"/>
            <a:ext cx="823621" cy="767556"/>
          </a:xfrm>
          <a:prstGeom prst="rect">
            <a:avLst/>
          </a:prstGeom>
        </p:spPr>
      </p:pic>
      <p:sp>
        <p:nvSpPr>
          <p:cNvPr id="235" name="Rectangle 234">
            <a:extLst>
              <a:ext uri="{FF2B5EF4-FFF2-40B4-BE49-F238E27FC236}">
                <a16:creationId xmlns:a16="http://schemas.microsoft.com/office/drawing/2014/main" id="{BC5CFD5F-E831-C251-C06E-AEE0D0A79589}"/>
              </a:ext>
            </a:extLst>
          </p:cNvPr>
          <p:cNvSpPr/>
          <p:nvPr/>
        </p:nvSpPr>
        <p:spPr>
          <a:xfrm>
            <a:off x="5435600" y="11102975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endParaRPr lang="en-GB" sz="800" b="1" dirty="0">
              <a:solidFill>
                <a:schemeClr val="tx1"/>
              </a:solidFill>
            </a:endParaRPr>
          </a:p>
        </p:txBody>
      </p:sp>
      <p:sp>
        <p:nvSpPr>
          <p:cNvPr id="238" name="Rectangle: Rounded Corners 237">
            <a:extLst>
              <a:ext uri="{FF2B5EF4-FFF2-40B4-BE49-F238E27FC236}">
                <a16:creationId xmlns:a16="http://schemas.microsoft.com/office/drawing/2014/main" id="{B0E0EEF4-361A-233F-232C-D0CD70ADDCD5}"/>
              </a:ext>
            </a:extLst>
          </p:cNvPr>
          <p:cNvSpPr/>
          <p:nvPr/>
        </p:nvSpPr>
        <p:spPr>
          <a:xfrm>
            <a:off x="5182394" y="1224835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WELLBEING</a:t>
            </a:r>
          </a:p>
        </p:txBody>
      </p:sp>
      <p:pic>
        <p:nvPicPr>
          <p:cNvPr id="254" name="Picture 4">
            <a:extLst>
              <a:ext uri="{FF2B5EF4-FFF2-40B4-BE49-F238E27FC236}">
                <a16:creationId xmlns:a16="http://schemas.microsoft.com/office/drawing/2014/main" id="{F90D3CEE-95A6-251B-C3CD-945B10D41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2" y="3479974"/>
            <a:ext cx="454620" cy="137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" name="Picture 8">
            <a:extLst>
              <a:ext uri="{FF2B5EF4-FFF2-40B4-BE49-F238E27FC236}">
                <a16:creationId xmlns:a16="http://schemas.microsoft.com/office/drawing/2014/main" id="{5E10DF0E-842D-38F8-5BC0-9545419ED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1521" y="10096040"/>
            <a:ext cx="454620" cy="138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7" name="Picture 10">
            <a:extLst>
              <a:ext uri="{FF2B5EF4-FFF2-40B4-BE49-F238E27FC236}">
                <a16:creationId xmlns:a16="http://schemas.microsoft.com/office/drawing/2014/main" id="{1274FAD6-A9C1-FF19-1F07-DD5CF0477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7431" y="7889130"/>
            <a:ext cx="454620" cy="137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8" name="Picture 12">
            <a:extLst>
              <a:ext uri="{FF2B5EF4-FFF2-40B4-BE49-F238E27FC236}">
                <a16:creationId xmlns:a16="http://schemas.microsoft.com/office/drawing/2014/main" id="{7FB0CB5A-21B6-16D8-595F-2D4A4CB69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6" y="12322918"/>
            <a:ext cx="454620" cy="137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9" name="Picture 14">
            <a:extLst>
              <a:ext uri="{FF2B5EF4-FFF2-40B4-BE49-F238E27FC236}">
                <a16:creationId xmlns:a16="http://schemas.microsoft.com/office/drawing/2014/main" id="{D9432F22-86AF-F413-B2AA-63ECEA1BF6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8118" y="14552274"/>
            <a:ext cx="454620" cy="13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4" name="Picture 263" descr="A picture containing qr code&#10;&#10;Description automatically generated">
            <a:extLst>
              <a:ext uri="{FF2B5EF4-FFF2-40B4-BE49-F238E27FC236}">
                <a16:creationId xmlns:a16="http://schemas.microsoft.com/office/drawing/2014/main" id="{37D240F0-F747-0863-FE51-51AA2F35D061}"/>
              </a:ext>
            </a:extLst>
          </p:cNvPr>
          <p:cNvPicPr>
            <a:picLocks noChangeAspect="1"/>
          </p:cNvPicPr>
          <p:nvPr/>
        </p:nvPicPr>
        <p:blipFill rotWithShape="1">
          <a:blip r:embed="rId29" cstate="hq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700000">
            <a:off x="8764940" y="6011069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2" name="Picture 271" descr="A picture containing qr code&#10;&#10;Description automatically generated">
            <a:extLst>
              <a:ext uri="{FF2B5EF4-FFF2-40B4-BE49-F238E27FC236}">
                <a16:creationId xmlns:a16="http://schemas.microsoft.com/office/drawing/2014/main" id="{81C086AC-B9B0-502A-8E53-3A76D64A4F2C}"/>
              </a:ext>
            </a:extLst>
          </p:cNvPr>
          <p:cNvPicPr>
            <a:picLocks noChangeAspect="1"/>
          </p:cNvPicPr>
          <p:nvPr/>
        </p:nvPicPr>
        <p:blipFill rotWithShape="1">
          <a:blip r:embed="rId31" cstate="hq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9735" b="92035" l="9091" r="89394">
                        <a14:foregroundMark x1="50000" y1="9735" x2="50000" y2="9735"/>
                        <a14:foregroundMark x1="71212" y1="9735" x2="71212" y2="9735"/>
                        <a14:foregroundMark x1="77273" y1="11504" x2="77273" y2="11504"/>
                        <a14:foregroundMark x1="31818" y1="12389" x2="31818" y2="12389"/>
                        <a14:backgroundMark x1="21212" y1="23894" x2="21212" y2="23894"/>
                        <a14:backgroundMark x1="15152" y1="18584" x2="15152" y2="18584"/>
                        <a14:backgroundMark x1="16667" y1="17699" x2="16667" y2="17699"/>
                        <a14:backgroundMark x1="13636" y1="28319" x2="13636" y2="28319"/>
                        <a14:backgroundMark x1="16667" y1="16814" x2="18182" y2="23009"/>
                        <a14:backgroundMark x1="16667" y1="29204" x2="16667" y2="29204"/>
                        <a14:backgroundMark x1="16667" y1="49558" x2="16667" y2="49558"/>
                        <a14:backgroundMark x1="16667" y1="44248" x2="16667" y2="44248"/>
                        <a14:backgroundMark x1="12121" y1="37168" x2="12121" y2="37168"/>
                        <a14:backgroundMark x1="18182" y1="43363" x2="18182" y2="43363"/>
                        <a14:backgroundMark x1="18182" y1="64602" x2="18182" y2="73451"/>
                        <a14:backgroundMark x1="16667" y1="84071" x2="18182" y2="92920"/>
                        <a14:backgroundMark x1="48485" y1="94690" x2="71212" y2="95575"/>
                        <a14:backgroundMark x1="42424" y1="90265" x2="42424" y2="90265"/>
                        <a14:backgroundMark x1="43939" y1="91150" x2="43939" y2="91150"/>
                        <a14:backgroundMark x1="40909" y1="91150" x2="53030" y2="95575"/>
                        <a14:backgroundMark x1="19697" y1="30088" x2="19697" y2="30088"/>
                        <a14:backgroundMark x1="18182" y1="25664" x2="19697" y2="32743"/>
                        <a14:backgroundMark x1="12121" y1="30088" x2="12121" y2="38053"/>
                        <a14:backgroundMark x1="18182" y1="42478" x2="16667" y2="57522"/>
                        <a14:backgroundMark x1="15152" y1="38938" x2="16667" y2="48673"/>
                        <a14:backgroundMark x1="13636" y1="61062" x2="15152" y2="68142"/>
                        <a14:backgroundMark x1="19697" y1="61062" x2="19697" y2="61062"/>
                        <a14:backgroundMark x1="19697" y1="58407" x2="19697" y2="58407"/>
                        <a14:backgroundMark x1="18182" y1="60177" x2="18182" y2="67257"/>
                        <a14:backgroundMark x1="16667" y1="71681" x2="18182" y2="81416"/>
                        <a14:backgroundMark x1="18182" y1="53097" x2="19697" y2="690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900" y="312975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4" name="Picture 273" descr="A picture containing qr code&#10;&#10;Description automatically generated">
            <a:extLst>
              <a:ext uri="{FF2B5EF4-FFF2-40B4-BE49-F238E27FC236}">
                <a16:creationId xmlns:a16="http://schemas.microsoft.com/office/drawing/2014/main" id="{983A170C-8AE8-B349-2820-85C7524250B2}"/>
              </a:ext>
            </a:extLst>
          </p:cNvPr>
          <p:cNvPicPr>
            <a:picLocks noChangeAspect="1"/>
          </p:cNvPicPr>
          <p:nvPr/>
        </p:nvPicPr>
        <p:blipFill rotWithShape="1">
          <a:blip r:embed="rId29" cstate="hq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3415" y="274399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7" name="Picture 276" descr="A picture containing qr code&#10;&#10;Description automatically generated">
            <a:extLst>
              <a:ext uri="{FF2B5EF4-FFF2-40B4-BE49-F238E27FC236}">
                <a16:creationId xmlns:a16="http://schemas.microsoft.com/office/drawing/2014/main" id="{A2970BED-4739-788E-9344-0366BFDE947E}"/>
              </a:ext>
            </a:extLst>
          </p:cNvPr>
          <p:cNvPicPr>
            <a:picLocks noChangeAspect="1"/>
          </p:cNvPicPr>
          <p:nvPr/>
        </p:nvPicPr>
        <p:blipFill rotWithShape="1">
          <a:blip r:embed="rId33" cstate="hq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974" y="115173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8" name="Picture 277" descr="A picture containing qr code&#10;&#10;Description automatically generated">
            <a:extLst>
              <a:ext uri="{FF2B5EF4-FFF2-40B4-BE49-F238E27FC236}">
                <a16:creationId xmlns:a16="http://schemas.microsoft.com/office/drawing/2014/main" id="{B90EFFCC-A711-B5AD-2B07-82703DD85B59}"/>
              </a:ext>
            </a:extLst>
          </p:cNvPr>
          <p:cNvPicPr>
            <a:picLocks noChangeAspect="1"/>
          </p:cNvPicPr>
          <p:nvPr/>
        </p:nvPicPr>
        <p:blipFill rotWithShape="1">
          <a:blip r:embed="rId35" cstate="hq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5263" b="92713" l="4348" r="89130">
                        <a14:foregroundMark x1="43478" y1="7692" x2="58696" y2="7287"/>
                        <a14:foregroundMark x1="34058" y1="6883" x2="34058" y2="6883"/>
                        <a14:foregroundMark x1="73913" y1="7287" x2="73913" y2="7287"/>
                        <a14:foregroundMark x1="59420" y1="5668" x2="59420" y2="5668"/>
                        <a14:foregroundMark x1="89130" y1="18623" x2="89130" y2="18623"/>
                        <a14:backgroundMark x1="16667" y1="27126" x2="16667" y2="27126"/>
                        <a14:backgroundMark x1="12319" y1="25506" x2="13043" y2="31984"/>
                        <a14:backgroundMark x1="13768" y1="42915" x2="14493" y2="56680"/>
                        <a14:backgroundMark x1="13043" y1="13360" x2="10870" y2="16599"/>
                        <a14:backgroundMark x1="5072" y1="24291" x2="10145" y2="27530"/>
                        <a14:backgroundMark x1="5797" y1="21862" x2="7971" y2="25911"/>
                        <a14:backgroundMark x1="18841" y1="57895" x2="13043" y2="70850"/>
                        <a14:backgroundMark x1="13043" y1="69231" x2="14493" y2="83806"/>
                        <a14:backgroundMark x1="13043" y1="82186" x2="14493" y2="90283"/>
                        <a14:backgroundMark x1="16667" y1="91498" x2="28261" y2="95142"/>
                        <a14:backgroundMark x1="31884" y1="93522" x2="37681" y2="93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242517" y="10549731"/>
            <a:ext cx="435314" cy="78184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9" name="Picture 278" descr="A picture containing qr code&#10;&#10;Description automatically generated">
            <a:extLst>
              <a:ext uri="{FF2B5EF4-FFF2-40B4-BE49-F238E27FC236}">
                <a16:creationId xmlns:a16="http://schemas.microsoft.com/office/drawing/2014/main" id="{A9678EC1-AD13-E877-AFA8-1B349AE35CE4}"/>
              </a:ext>
            </a:extLst>
          </p:cNvPr>
          <p:cNvPicPr>
            <a:picLocks noChangeAspect="1"/>
          </p:cNvPicPr>
          <p:nvPr/>
        </p:nvPicPr>
        <p:blipFill rotWithShape="1">
          <a:blip r:embed="rId33" cstate="hq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073454" y="146796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3" name="Picture 282" descr="A picture containing qr code&#10;&#10;Description automatically generated">
            <a:extLst>
              <a:ext uri="{FF2B5EF4-FFF2-40B4-BE49-F238E27FC236}">
                <a16:creationId xmlns:a16="http://schemas.microsoft.com/office/drawing/2014/main" id="{715FFF5A-811E-56AB-53F2-2B1129A1A7F2}"/>
              </a:ext>
            </a:extLst>
          </p:cNvPr>
          <p:cNvPicPr>
            <a:picLocks noChangeAspect="1"/>
          </p:cNvPicPr>
          <p:nvPr/>
        </p:nvPicPr>
        <p:blipFill rotWithShape="1">
          <a:blip r:embed="rId29" cstate="hq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666911" y="12730644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288" name="Arrow: Right 287">
            <a:extLst>
              <a:ext uri="{FF2B5EF4-FFF2-40B4-BE49-F238E27FC236}">
                <a16:creationId xmlns:a16="http://schemas.microsoft.com/office/drawing/2014/main" id="{559E1880-69B0-96B7-AAF1-AAD02BFCF319}"/>
              </a:ext>
            </a:extLst>
          </p:cNvPr>
          <p:cNvSpPr/>
          <p:nvPr/>
        </p:nvSpPr>
        <p:spPr>
          <a:xfrm>
            <a:off x="7977189" y="1716882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YEAR 10</a:t>
            </a:r>
          </a:p>
        </p:txBody>
      </p:sp>
      <p:sp>
        <p:nvSpPr>
          <p:cNvPr id="289" name="Arrow: Right 288">
            <a:extLst>
              <a:ext uri="{FF2B5EF4-FFF2-40B4-BE49-F238E27FC236}">
                <a16:creationId xmlns:a16="http://schemas.microsoft.com/office/drawing/2014/main" id="{B52E1C34-DDCA-4AA2-3DDA-F7484161A52B}"/>
              </a:ext>
            </a:extLst>
          </p:cNvPr>
          <p:cNvSpPr/>
          <p:nvPr/>
        </p:nvSpPr>
        <p:spPr>
          <a:xfrm>
            <a:off x="288925" y="15016957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WELCOME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58DF9221-6C21-8360-C82D-B3694199BCAC}"/>
              </a:ext>
            </a:extLst>
          </p:cNvPr>
          <p:cNvSpPr txBox="1">
            <a:spLocks/>
          </p:cNvSpPr>
          <p:nvPr/>
        </p:nvSpPr>
        <p:spPr>
          <a:xfrm>
            <a:off x="5996940" y="15758160"/>
            <a:ext cx="290322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PERSONAL DEVELOPMENT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DB40E002-F681-D992-C957-E6DFC88B4C50}"/>
              </a:ext>
            </a:extLst>
          </p:cNvPr>
          <p:cNvSpPr txBox="1">
            <a:spLocks/>
          </p:cNvSpPr>
          <p:nvPr/>
        </p:nvSpPr>
        <p:spPr>
          <a:xfrm>
            <a:off x="5661660" y="16154400"/>
            <a:ext cx="361950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ASSESSMENT &amp; PROGRESS IN PSHE </a:t>
            </a:r>
          </a:p>
        </p:txBody>
      </p:sp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E78BED86-7E32-7B5B-38F1-8E139FEE0C14}"/>
              </a:ext>
            </a:extLst>
          </p:cNvPr>
          <p:cNvPicPr>
            <a:picLocks noChangeAspect="1"/>
          </p:cNvPicPr>
          <p:nvPr/>
        </p:nvPicPr>
        <p:blipFill rotWithShape="1">
          <a:blip r:embed="rId37" cstate="hq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8696" b="89783" l="9544" r="90041">
                        <a14:foregroundMark x1="41909" y1="8913" x2="41909" y2="8913"/>
                        <a14:foregroundMark x1="43983" y1="12826" x2="48133" y2="21304"/>
                        <a14:foregroundMark x1="49378" y1="17391" x2="51037" y2="23043"/>
                        <a14:foregroundMark x1="45643" y1="51739" x2="45643" y2="61522"/>
                        <a14:foregroundMark x1="49378" y1="46957" x2="50207" y2="573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878195" y="10415588"/>
            <a:ext cx="231463" cy="44279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" name="Picture 26" descr="A picture containing icon&#10;&#10;Description automatically generated">
            <a:extLst>
              <a:ext uri="{FF2B5EF4-FFF2-40B4-BE49-F238E27FC236}">
                <a16:creationId xmlns:a16="http://schemas.microsoft.com/office/drawing/2014/main" id="{10234068-99A9-F3B1-9B2F-9CCD36BBCCF9}"/>
              </a:ext>
            </a:extLst>
          </p:cNvPr>
          <p:cNvPicPr>
            <a:picLocks noChangeAspect="1"/>
          </p:cNvPicPr>
          <p:nvPr/>
        </p:nvPicPr>
        <p:blipFill rotWithShape="1">
          <a:blip r:embed="rId39" cstate="hq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5070" b="92958" l="9722" r="89815">
                        <a14:foregroundMark x1="43519" y1="19155" x2="55556" y2="30423"/>
                        <a14:foregroundMark x1="55093" y1="13239" x2="59259" y2="24225"/>
                        <a14:foregroundMark x1="53704" y1="7606" x2="53704" y2="7606"/>
                        <a14:foregroundMark x1="49074" y1="5915" x2="49074" y2="5915"/>
                        <a14:foregroundMark x1="44444" y1="30704" x2="50463" y2="35211"/>
                        <a14:foregroundMark x1="56944" y1="22254" x2="66667" y2="35211"/>
                        <a14:foregroundMark x1="47685" y1="27042" x2="51389" y2="35775"/>
                        <a14:foregroundMark x1="43981" y1="47324" x2="44444" y2="67887"/>
                        <a14:foregroundMark x1="52778" y1="49014" x2="59722" y2="69014"/>
                        <a14:foregroundMark x1="52778" y1="48451" x2="58796" y2="69577"/>
                        <a14:foregroundMark x1="60185" y1="49014" x2="64815" y2="71268"/>
                        <a14:foregroundMark x1="52315" y1="87887" x2="52315" y2="87887"/>
                        <a14:foregroundMark x1="43981" y1="85352" x2="43981" y2="85352"/>
                        <a14:foregroundMark x1="37963" y1="86479" x2="54630" y2="88451"/>
                        <a14:foregroundMark x1="55093" y1="85915" x2="63889" y2="87042"/>
                        <a14:foregroundMark x1="50000" y1="92958" x2="50000" y2="92958"/>
                        <a14:foregroundMark x1="52778" y1="5352" x2="52778" y2="53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704880" y="15208522"/>
            <a:ext cx="237075" cy="38820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" name="Picture 27" descr="A picture containing icon&#10;&#10;Description automatically generated">
            <a:extLst>
              <a:ext uri="{FF2B5EF4-FFF2-40B4-BE49-F238E27FC236}">
                <a16:creationId xmlns:a16="http://schemas.microsoft.com/office/drawing/2014/main" id="{BB0788A8-C76B-5F43-3DD0-93A76003B5F5}"/>
              </a:ext>
            </a:extLst>
          </p:cNvPr>
          <p:cNvPicPr>
            <a:picLocks noChangeAspect="1"/>
          </p:cNvPicPr>
          <p:nvPr/>
        </p:nvPicPr>
        <p:blipFill rotWithShape="1">
          <a:blip r:embed="rId41" cstate="hqprint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7910" b="93503" l="8969" r="88789">
                        <a14:foregroundMark x1="41704" y1="22034" x2="51121" y2="25424"/>
                        <a14:foregroundMark x1="30942" y1="8192" x2="56502" y2="11582"/>
                        <a14:foregroundMark x1="30045" y1="19774" x2="46637" y2="33051"/>
                        <a14:foregroundMark x1="47982" y1="19209" x2="56502" y2="31921"/>
                        <a14:foregroundMark x1="43498" y1="48305" x2="50224" y2="66102"/>
                        <a14:foregroundMark x1="40359" y1="55932" x2="40359" y2="65819"/>
                        <a14:foregroundMark x1="53363" y1="46328" x2="54260" y2="64124"/>
                        <a14:foregroundMark x1="33632" y1="88983" x2="54260" y2="88983"/>
                        <a14:foregroundMark x1="53363" y1="93503" x2="53363" y2="93503"/>
                        <a14:foregroundMark x1="70852" y1="9605" x2="70852" y2="9605"/>
                        <a14:foregroundMark x1="22422" y1="10452" x2="22422" y2="104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91879" y="8200401"/>
            <a:ext cx="257800" cy="41019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1" name="Picture 50" descr="A picture containing icon&#10;&#10;Description automatically generated">
            <a:extLst>
              <a:ext uri="{FF2B5EF4-FFF2-40B4-BE49-F238E27FC236}">
                <a16:creationId xmlns:a16="http://schemas.microsoft.com/office/drawing/2014/main" id="{369AFA4E-8259-39A5-A82D-36E97CF2877C}"/>
              </a:ext>
            </a:extLst>
          </p:cNvPr>
          <p:cNvPicPr>
            <a:picLocks noChangeAspect="1"/>
          </p:cNvPicPr>
          <p:nvPr/>
        </p:nvPicPr>
        <p:blipFill rotWithShape="1">
          <a:blip r:embed="rId43" cstate="hqprint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5367" b="89548" l="8969" r="88789">
                        <a14:foregroundMark x1="45740" y1="18644" x2="48879" y2="28249"/>
                        <a14:foregroundMark x1="48879" y1="17232" x2="42601" y2="31638"/>
                        <a14:foregroundMark x1="33184" y1="12147" x2="43049" y2="27119"/>
                        <a14:foregroundMark x1="40359" y1="11299" x2="51570" y2="14124"/>
                        <a14:foregroundMark x1="23318" y1="7627" x2="67713" y2="10169"/>
                        <a14:foregroundMark x1="47534" y1="5650" x2="47534" y2="5650"/>
                        <a14:foregroundMark x1="51570" y1="24011" x2="56054" y2="33333"/>
                        <a14:foregroundMark x1="39910" y1="13277" x2="42601" y2="26836"/>
                        <a14:foregroundMark x1="47085" y1="11299" x2="61435" y2="28531"/>
                        <a14:foregroundMark x1="43946" y1="22881" x2="45740" y2="36158"/>
                        <a14:foregroundMark x1="38117" y1="35028" x2="31839" y2="66949"/>
                        <a14:foregroundMark x1="52915" y1="33898" x2="55605" y2="58757"/>
                        <a14:foregroundMark x1="50224" y1="45763" x2="49327" y2="63842"/>
                        <a14:foregroundMark x1="39910" y1="46893" x2="43498" y2="68362"/>
                        <a14:foregroundMark x1="43049" y1="48023" x2="47534" y2="67514"/>
                        <a14:foregroundMark x1="50673" y1="45480" x2="50673" y2="63277"/>
                        <a14:foregroundMark x1="39910" y1="37288" x2="39462" y2="46893"/>
                        <a14:foregroundMark x1="38117" y1="22316" x2="38117" y2="35593"/>
                        <a14:foregroundMark x1="50224" y1="15254" x2="54260" y2="33616"/>
                        <a14:foregroundMark x1="49776" y1="53390" x2="55605" y2="72316"/>
                        <a14:foregroundMark x1="54260" y1="45480" x2="57399" y2="62712"/>
                        <a14:foregroundMark x1="30493" y1="50847" x2="35426" y2="66102"/>
                        <a14:foregroundMark x1="38117" y1="49718" x2="43498" y2="65254"/>
                        <a14:foregroundMark x1="62780" y1="47740" x2="61883" y2="63559"/>
                        <a14:foregroundMark x1="52018" y1="50847" x2="55605" y2="59322"/>
                        <a14:foregroundMark x1="58296" y1="52542" x2="60090" y2="58192"/>
                        <a14:foregroundMark x1="56951" y1="46045" x2="56951" y2="55367"/>
                        <a14:foregroundMark x1="39013" y1="82203" x2="39013" y2="82203"/>
                        <a14:foregroundMark x1="48430" y1="85028" x2="45740" y2="85028"/>
                        <a14:foregroundMark x1="37220" y1="84181" x2="48430" y2="88418"/>
                        <a14:foregroundMark x1="39462" y1="84181" x2="47534" y2="84181"/>
                        <a14:foregroundMark x1="44395" y1="83898" x2="53363" y2="83898"/>
                        <a14:foregroundMark x1="52018" y1="83616" x2="58744" y2="8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5753709" y="12964097"/>
            <a:ext cx="269102" cy="4281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5" name="Picture 64" descr="A picture containing icon&#10;&#10;Description automatically generated">
            <a:extLst>
              <a:ext uri="{FF2B5EF4-FFF2-40B4-BE49-F238E27FC236}">
                <a16:creationId xmlns:a16="http://schemas.microsoft.com/office/drawing/2014/main" id="{DE7D4991-9028-ED1D-AFC7-E29201A0DAB1}"/>
              </a:ext>
            </a:extLst>
          </p:cNvPr>
          <p:cNvPicPr>
            <a:picLocks noChangeAspect="1"/>
          </p:cNvPicPr>
          <p:nvPr/>
        </p:nvPicPr>
        <p:blipFill rotWithShape="1">
          <a:blip r:embed="rId45" cstate="hqprint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8475" b="92938" l="8333" r="89815">
                        <a14:foregroundMark x1="37963" y1="20339" x2="39815" y2="27684"/>
                        <a14:foregroundMark x1="49537" y1="16102" x2="50926" y2="26554"/>
                        <a14:foregroundMark x1="26389" y1="9887" x2="71759" y2="12712"/>
                        <a14:foregroundMark x1="43519" y1="8475" x2="60648" y2="81921"/>
                        <a14:foregroundMark x1="60648" y1="81921" x2="28704" y2="89831"/>
                        <a14:foregroundMark x1="37500" y1="32486" x2="38889" y2="41808"/>
                        <a14:foregroundMark x1="36574" y1="49435" x2="37963" y2="63842"/>
                        <a14:foregroundMark x1="50000" y1="47175" x2="49074" y2="73164"/>
                        <a14:foregroundMark x1="33333" y1="88701" x2="48148" y2="89831"/>
                        <a14:foregroundMark x1="61111" y1="92373" x2="61111" y2="92373"/>
                        <a14:foregroundMark x1="52315" y1="93220" x2="52315" y2="932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17808" y="3757086"/>
            <a:ext cx="254718" cy="4170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6" name="Picture 6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B0AE6B12-2D6A-BFBD-C244-D0DB7CD2C072}"/>
              </a:ext>
            </a:extLst>
          </p:cNvPr>
          <p:cNvPicPr>
            <a:picLocks noChangeAspect="1"/>
          </p:cNvPicPr>
          <p:nvPr/>
        </p:nvPicPr>
        <p:blipFill rotWithShape="1">
          <a:blip r:embed="rId47" cstate="hqprint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ackgroundRemoval t="3169" b="96303" l="9827" r="89595">
                        <a14:foregroundMark x1="52601" y1="84683" x2="57803" y2="88732"/>
                        <a14:foregroundMark x1="30636" y1="81162" x2="34682" y2="91549"/>
                        <a14:foregroundMark x1="26012" y1="92958" x2="54913" y2="95246"/>
                        <a14:foregroundMark x1="38728" y1="19894" x2="43353" y2="27113"/>
                        <a14:foregroundMark x1="50867" y1="10563" x2="50867" y2="19718"/>
                        <a14:foregroundMark x1="39884" y1="8099" x2="72832" y2="8627"/>
                        <a14:foregroundMark x1="52601" y1="4049" x2="60694" y2="11796"/>
                        <a14:foregroundMark x1="23699" y1="3873" x2="23699" y2="3873"/>
                        <a14:foregroundMark x1="22543" y1="3697" x2="22543" y2="3697"/>
                        <a14:foregroundMark x1="25434" y1="25000" x2="25434" y2="25000"/>
                        <a14:foregroundMark x1="19653" y1="24824" x2="19653" y2="24824"/>
                        <a14:foregroundMark x1="19653" y1="24824" x2="19653" y2="26585"/>
                        <a14:foregroundMark x1="20809" y1="19718" x2="23121" y2="25528"/>
                        <a14:foregroundMark x1="88439" y1="12852" x2="88439" y2="12852"/>
                        <a14:foregroundMark x1="88439" y1="17958" x2="88439" y2="17958"/>
                        <a14:foregroundMark x1="35838" y1="95951" x2="56069" y2="95070"/>
                        <a14:foregroundMark x1="49133" y1="95599" x2="75723" y2="95423"/>
                        <a14:foregroundMark x1="70520" y1="94894" x2="78613" y2="95599"/>
                        <a14:foregroundMark x1="65896" y1="96127" x2="76301" y2="96479"/>
                        <a14:foregroundMark x1="76879" y1="32218" x2="82659" y2="35211"/>
                      </a14:backgroundRemoval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3438479" y="3866879"/>
            <a:ext cx="268288" cy="8847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3" name="Picture 8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FBDC62B4-818A-7F70-E55E-AFE88B3DA0A7}"/>
              </a:ext>
            </a:extLst>
          </p:cNvPr>
          <p:cNvPicPr>
            <a:picLocks noChangeAspect="1"/>
          </p:cNvPicPr>
          <p:nvPr/>
        </p:nvPicPr>
        <p:blipFill rotWithShape="1">
          <a:blip r:embed="rId49" cstate="hqprint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8333" b="88690" l="9459" r="91892">
                        <a14:foregroundMark x1="28378" y1="41071" x2="58919" y2="43452"/>
                        <a14:foregroundMark x1="41622" y1="48214" x2="47568" y2="64286"/>
                        <a14:foregroundMark x1="32703" y1="51190" x2="38919" y2="67262"/>
                        <a14:foregroundMark x1="31081" y1="22619" x2="40811" y2="35119"/>
                        <a14:foregroundMark x1="16216" y1="31548" x2="18649" y2="52381"/>
                        <a14:foregroundMark x1="15135" y1="22024" x2="20811" y2="61905"/>
                        <a14:foregroundMark x1="17027" y1="63095" x2="18108" y2="68452"/>
                        <a14:foregroundMark x1="53784" y1="33929" x2="58378" y2="50000"/>
                        <a14:foregroundMark x1="59730" y1="20833" x2="67568" y2="21429"/>
                        <a14:foregroundMark x1="61351" y1="14286" x2="65405" y2="12500"/>
                        <a14:foregroundMark x1="53784" y1="19643" x2="61622" y2="38690"/>
                        <a14:foregroundMark x1="54595" y1="51190" x2="56216" y2="58333"/>
                        <a14:foregroundMark x1="61622" y1="76190" x2="66757" y2="80357"/>
                        <a14:foregroundMark x1="90811" y1="27976" x2="92432" y2="41071"/>
                        <a14:foregroundMark x1="64324" y1="14286" x2="64324" y2="14286"/>
                        <a14:foregroundMark x1="16486" y1="27381" x2="20000" y2="33929"/>
                        <a14:foregroundMark x1="51081" y1="54762" x2="58919" y2="60119"/>
                        <a14:foregroundMark x1="43243" y1="29762" x2="56486" y2="35119"/>
                        <a14:foregroundMark x1="9459" y1="37500" x2="9459" y2="37500"/>
                      </a14:backgroundRemoval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8734757" y="9571659"/>
            <a:ext cx="476885" cy="2171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4" name="Picture 83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D3C0874-E975-F060-2DCA-02142A5EB798}"/>
              </a:ext>
            </a:extLst>
          </p:cNvPr>
          <p:cNvPicPr>
            <a:picLocks noChangeAspect="1"/>
          </p:cNvPicPr>
          <p:nvPr/>
        </p:nvPicPr>
        <p:blipFill rotWithShape="1">
          <a:blip r:embed="rId51" cstate="hqprint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ackgroundRemoval t="8837" b="89767" l="5134" r="91443">
                        <a14:foregroundMark x1="49389" y1="24186" x2="57946" y2="28837"/>
                        <a14:foregroundMark x1="50367" y1="20465" x2="57213" y2="22791"/>
                        <a14:foregroundMark x1="53545" y1="14419" x2="65281" y2="20000"/>
                        <a14:foregroundMark x1="61614" y1="15814" x2="82152" y2="29302"/>
                        <a14:foregroundMark x1="81174" y1="33023" x2="88998" y2="58140"/>
                        <a14:foregroundMark x1="86553" y1="36744" x2="86797" y2="66047"/>
                        <a14:foregroundMark x1="85086" y1="32093" x2="85575" y2="65581"/>
                        <a14:foregroundMark x1="83374" y1="26512" x2="81907" y2="65581"/>
                        <a14:foregroundMark x1="74083" y1="32093" x2="63325" y2="73023"/>
                        <a14:foregroundMark x1="58435" y1="22791" x2="50367" y2="66512"/>
                        <a14:foregroundMark x1="41320" y1="60930" x2="59658" y2="75814"/>
                        <a14:foregroundMark x1="26161" y1="77674" x2="43032" y2="79070"/>
                        <a14:foregroundMark x1="19071" y1="79070" x2="62836" y2="86512"/>
                        <a14:foregroundMark x1="7090" y1="78605" x2="24205" y2="87907"/>
                        <a14:foregroundMark x1="5134" y1="57674" x2="9046" y2="74884"/>
                        <a14:foregroundMark x1="10024" y1="49302" x2="10758" y2="83256"/>
                        <a14:foregroundMark x1="11491" y1="29302" x2="13203" y2="59535"/>
                        <a14:foregroundMark x1="10269" y1="18605" x2="10269" y2="41860"/>
                        <a14:foregroundMark x1="25183" y1="18605" x2="30807" y2="28837"/>
                        <a14:foregroundMark x1="30807" y1="30698" x2="54279" y2="54419"/>
                        <a14:foregroundMark x1="41320" y1="31628" x2="59658" y2="41395"/>
                        <a14:foregroundMark x1="75061" y1="17674" x2="81663" y2="21860"/>
                        <a14:foregroundMark x1="78729" y1="16279" x2="89731" y2="23256"/>
                        <a14:foregroundMark x1="85575" y1="12558" x2="86553" y2="22791"/>
                        <a14:foregroundMark x1="81907" y1="17209" x2="84841" y2="23721"/>
                        <a14:foregroundMark x1="88998" y1="39535" x2="90709" y2="52093"/>
                        <a14:foregroundMark x1="91443" y1="45581" x2="91443" y2="60000"/>
                        <a14:foregroundMark x1="66504" y1="24651" x2="67971" y2="49767"/>
                        <a14:foregroundMark x1="66504" y1="72558" x2="80196" y2="73488"/>
                        <a14:foregroundMark x1="77995" y1="74419" x2="83374" y2="73488"/>
                        <a14:foregroundMark x1="90709" y1="35349" x2="91687" y2="41395"/>
                        <a14:foregroundMark x1="69927" y1="9767" x2="75061" y2="11163"/>
                        <a14:foregroundMark x1="78240" y1="12093" x2="81663" y2="16279"/>
                        <a14:foregroundMark x1="80440" y1="11628" x2="83130" y2="12558"/>
                        <a14:foregroundMark x1="74817" y1="12093" x2="79707" y2="12093"/>
                        <a14:foregroundMark x1="65037" y1="80930" x2="72616" y2="80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9088327" y="5135677"/>
            <a:ext cx="401758" cy="21078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5" name="Picture 8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B7840E94-D3A6-59C6-3267-5DA59A1A64FA}"/>
              </a:ext>
            </a:extLst>
          </p:cNvPr>
          <p:cNvPicPr>
            <a:picLocks noChangeAspect="1"/>
          </p:cNvPicPr>
          <p:nvPr/>
        </p:nvPicPr>
        <p:blipFill rotWithShape="1">
          <a:blip r:embed="rId53" cstate="hqprint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ackgroundRemoval t="9728" b="89105" l="7287" r="92868">
                        <a14:foregroundMark x1="7597" y1="24125" x2="10233" y2="43580"/>
                        <a14:foregroundMark x1="91473" y1="31907" x2="91473" y2="49027"/>
                        <a14:foregroundMark x1="90388" y1="24125" x2="91008" y2="33074"/>
                        <a14:foregroundMark x1="84496" y1="18288" x2="56899" y2="20623"/>
                        <a14:foregroundMark x1="83256" y1="84047" x2="60465" y2="80545"/>
                        <a14:foregroundMark x1="60310" y1="82490" x2="60310" y2="82490"/>
                        <a14:foregroundMark x1="63256" y1="82101" x2="61240" y2="80934"/>
                        <a14:foregroundMark x1="60310" y1="19066" x2="58760" y2="18677"/>
                        <a14:foregroundMark x1="92868" y1="9728" x2="92868" y2="9728"/>
                        <a14:foregroundMark x1="92868" y1="89883" x2="92868" y2="89883"/>
                        <a14:foregroundMark x1="92558" y1="49027" x2="93023" y2="5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9455" y="14916287"/>
            <a:ext cx="829876" cy="33006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6" name="Picture 8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5824059C-B358-CC17-4155-DF84691F8A15}"/>
              </a:ext>
            </a:extLst>
          </p:cNvPr>
          <p:cNvPicPr>
            <a:picLocks noChangeAspect="1"/>
          </p:cNvPicPr>
          <p:nvPr/>
        </p:nvPicPr>
        <p:blipFill rotWithShape="1">
          <a:blip r:embed="rId55" cstate="hqprint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ackgroundRemoval t="8290" b="90155" l="3769" r="91796">
                        <a14:foregroundMark x1="4213" y1="48187" x2="7761" y2="58031"/>
                        <a14:foregroundMark x1="90687" y1="39378" x2="91796" y2="45596"/>
                        <a14:foregroundMark x1="80931" y1="10881" x2="80931" y2="10881"/>
                        <a14:foregroundMark x1="80488" y1="90674" x2="80488" y2="90674"/>
                        <a14:foregroundMark x1="82927" y1="13990" x2="82927" y2="139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744913" y="8567737"/>
            <a:ext cx="825681" cy="35242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7" name="Picture 86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C6B81497-1EA2-F98F-7EA1-4E9F303E541A}"/>
              </a:ext>
            </a:extLst>
          </p:cNvPr>
          <p:cNvPicPr>
            <a:picLocks noChangeAspect="1"/>
          </p:cNvPicPr>
          <p:nvPr/>
        </p:nvPicPr>
        <p:blipFill rotWithShape="1">
          <a:blip r:embed="rId57" cstate="hqprint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ackgroundRemoval t="2478" b="95627" l="6842" r="87368">
                        <a14:foregroundMark x1="23158" y1="10933" x2="42105" y2="15015"/>
                        <a14:foregroundMark x1="38947" y1="93440" x2="78947" y2="95627"/>
                        <a14:foregroundMark x1="26842" y1="7872" x2="37895" y2="7143"/>
                        <a14:foregroundMark x1="21053" y1="6851" x2="26842" y2="6706"/>
                        <a14:foregroundMark x1="80526" y1="2770" x2="80526" y2="2770"/>
                        <a14:foregroundMark x1="14737" y1="2624" x2="14737" y2="2624"/>
                        <a14:foregroundMark x1="6842" y1="4956" x2="6842" y2="4956"/>
                        <a14:foregroundMark x1="87368" y1="5831" x2="87368" y2="58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778140" y="1278740"/>
            <a:ext cx="278463" cy="10013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" name="Picture 8">
            <a:extLst>
              <a:ext uri="{FF2B5EF4-FFF2-40B4-BE49-F238E27FC236}">
                <a16:creationId xmlns:a16="http://schemas.microsoft.com/office/drawing/2014/main" id="{A9671D63-C489-EBA1-FEA0-E2030E6478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0140" y="5689435"/>
            <a:ext cx="454620" cy="138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3949280D-57AC-7996-7947-ECE85EBFFF11}"/>
              </a:ext>
            </a:extLst>
          </p:cNvPr>
          <p:cNvGrpSpPr/>
          <p:nvPr/>
        </p:nvGrpSpPr>
        <p:grpSpPr>
          <a:xfrm>
            <a:off x="3192669" y="4576937"/>
            <a:ext cx="1466851" cy="1485900"/>
            <a:chOff x="5121273" y="6813550"/>
            <a:chExt cx="1466851" cy="1485900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1551BFBB-8519-3F4B-FA7C-3B9C40ECA823}"/>
                </a:ext>
              </a:extLst>
            </p:cNvPr>
            <p:cNvGrpSpPr/>
            <p:nvPr/>
          </p:nvGrpSpPr>
          <p:grpSpPr>
            <a:xfrm>
              <a:off x="5121273" y="7556501"/>
              <a:ext cx="1466851" cy="742949"/>
              <a:chOff x="5210910" y="7556501"/>
              <a:chExt cx="1274879" cy="742949"/>
            </a:xfrm>
          </p:grpSpPr>
          <p:pic>
            <p:nvPicPr>
              <p:cNvPr id="48" name="Picture 47" descr="Diagram&#10;&#10;Description automatically generated">
                <a:extLst>
                  <a:ext uri="{FF2B5EF4-FFF2-40B4-BE49-F238E27FC236}">
                    <a16:creationId xmlns:a16="http://schemas.microsoft.com/office/drawing/2014/main" id="{C89F7ECB-AF0E-91FA-2589-9DD23EB6DBA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0" y="7596188"/>
                <a:ext cx="1274878" cy="703262"/>
              </a:xfrm>
              <a:prstGeom prst="rect">
                <a:avLst/>
              </a:prstGeom>
            </p:spPr>
          </p:pic>
          <p:pic>
            <p:nvPicPr>
              <p:cNvPr id="53" name="Picture 52" descr="Diagram&#10;&#10;Description automatically generated">
                <a:extLst>
                  <a:ext uri="{FF2B5EF4-FFF2-40B4-BE49-F238E27FC236}">
                    <a16:creationId xmlns:a16="http://schemas.microsoft.com/office/drawing/2014/main" id="{29E717B9-3FCC-BE48-0044-E09E1591DF6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56501"/>
                <a:ext cx="1274878" cy="373062"/>
              </a:xfrm>
              <a:prstGeom prst="rect">
                <a:avLst/>
              </a:prstGeom>
            </p:spPr>
          </p:pic>
        </p:grpSp>
        <p:sp>
          <p:nvSpPr>
            <p:cNvPr id="26" name="Rectangle: Rounded Corners 1026">
              <a:extLst>
                <a:ext uri="{FF2B5EF4-FFF2-40B4-BE49-F238E27FC236}">
                  <a16:creationId xmlns:a16="http://schemas.microsoft.com/office/drawing/2014/main" id="{DB7A5DB1-4EF1-2818-E77D-0952CD169BB2}"/>
                </a:ext>
              </a:extLst>
            </p:cNvPr>
            <p:cNvSpPr/>
            <p:nvPr/>
          </p:nvSpPr>
          <p:spPr>
            <a:xfrm>
              <a:off x="5182394" y="7670007"/>
              <a:ext cx="1342232" cy="164306"/>
            </a:xfrm>
            <a:prstGeom prst="roundRect">
              <a:avLst/>
            </a:prstGeom>
            <a:solidFill>
              <a:srgbClr val="FFB0A3"/>
            </a:solidFill>
            <a:effectLst>
              <a:innerShdw blurRad="114300">
                <a:prstClr val="black"/>
              </a:inn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PSHE</a:t>
              </a:r>
            </a:p>
          </p:txBody>
        </p:sp>
        <p:pic>
          <p:nvPicPr>
            <p:cNvPr id="45" name="Picture 44" descr="Diagram&#10;&#10;Description automatically generated">
              <a:extLst>
                <a:ext uri="{FF2B5EF4-FFF2-40B4-BE49-F238E27FC236}">
                  <a16:creationId xmlns:a16="http://schemas.microsoft.com/office/drawing/2014/main" id="{D59E3641-5F6F-862F-A9FB-A797B7B95A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29726" y="6813550"/>
              <a:ext cx="823621" cy="819150"/>
            </a:xfrm>
            <a:prstGeom prst="rect">
              <a:avLst/>
            </a:prstGeom>
          </p:spPr>
        </p:pic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BB4A487C-6472-4989-917E-FA787EE51225}"/>
                </a:ext>
              </a:extLst>
            </p:cNvPr>
            <p:cNvSpPr/>
            <p:nvPr/>
          </p:nvSpPr>
          <p:spPr>
            <a:xfrm>
              <a:off x="5435600" y="6832600"/>
              <a:ext cx="812800" cy="7175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STATUTORY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HEALTH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&amp; 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RSE</a:t>
              </a:r>
            </a:p>
          </p:txBody>
        </p:sp>
      </p:grpSp>
      <p:pic>
        <p:nvPicPr>
          <p:cNvPr id="96" name="Picture 24" descr="vagina Icon 408599">
            <a:extLst>
              <a:ext uri="{FF2B5EF4-FFF2-40B4-BE49-F238E27FC236}">
                <a16:creationId xmlns:a16="http://schemas.microsoft.com/office/drawing/2014/main" id="{C7312F6E-196E-A2A9-A67B-B196010CEF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002" y="11192457"/>
            <a:ext cx="641764" cy="641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30" descr="tribute Icon 332697">
            <a:extLst>
              <a:ext uri="{FF2B5EF4-FFF2-40B4-BE49-F238E27FC236}">
                <a16:creationId xmlns:a16="http://schemas.microsoft.com/office/drawing/2014/main" id="{9E5930ED-D039-FD26-AB91-2D4B465553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542" y="11878465"/>
            <a:ext cx="841076" cy="84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98" descr="A picture containing qr code&#10;&#10;Description automatically generated">
            <a:extLst>
              <a:ext uri="{FF2B5EF4-FFF2-40B4-BE49-F238E27FC236}">
                <a16:creationId xmlns:a16="http://schemas.microsoft.com/office/drawing/2014/main" id="{354DDF34-1EA6-6BF4-BFED-81416699A1E3}"/>
              </a:ext>
            </a:extLst>
          </p:cNvPr>
          <p:cNvPicPr>
            <a:picLocks noChangeAspect="1"/>
          </p:cNvPicPr>
          <p:nvPr/>
        </p:nvPicPr>
        <p:blipFill rotWithShape="1">
          <a:blip r:embed="rId35" cstate="hq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5263" b="92713" l="4348" r="89130">
                        <a14:foregroundMark x1="43478" y1="7692" x2="58696" y2="7287"/>
                        <a14:foregroundMark x1="34058" y1="6883" x2="34058" y2="6883"/>
                        <a14:foregroundMark x1="73913" y1="7287" x2="73913" y2="7287"/>
                        <a14:foregroundMark x1="59420" y1="5668" x2="59420" y2="5668"/>
                        <a14:foregroundMark x1="89130" y1="18623" x2="89130" y2="18623"/>
                        <a14:backgroundMark x1="16667" y1="27126" x2="16667" y2="27126"/>
                        <a14:backgroundMark x1="12319" y1="25506" x2="13043" y2="31984"/>
                        <a14:backgroundMark x1="13768" y1="42915" x2="14493" y2="56680"/>
                        <a14:backgroundMark x1="13043" y1="13360" x2="10870" y2="16599"/>
                        <a14:backgroundMark x1="5072" y1="24291" x2="10145" y2="27530"/>
                        <a14:backgroundMark x1="5797" y1="21862" x2="7971" y2="25911"/>
                        <a14:backgroundMark x1="18841" y1="57895" x2="13043" y2="70850"/>
                        <a14:backgroundMark x1="13043" y1="69231" x2="14493" y2="83806"/>
                        <a14:backgroundMark x1="13043" y1="82186" x2="14493" y2="90283"/>
                        <a14:backgroundMark x1="16667" y1="91498" x2="28261" y2="95142"/>
                        <a14:backgroundMark x1="31884" y1="93522" x2="37681" y2="93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170205" y="6103904"/>
            <a:ext cx="435314" cy="78184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100" name="Picture 99" descr="A picture containing text&#10;&#10;Description automatically generated">
            <a:extLst>
              <a:ext uri="{FF2B5EF4-FFF2-40B4-BE49-F238E27FC236}">
                <a16:creationId xmlns:a16="http://schemas.microsoft.com/office/drawing/2014/main" id="{084B71E0-11CE-FFA2-883A-150D1B87B8A8}"/>
              </a:ext>
            </a:extLst>
          </p:cNvPr>
          <p:cNvPicPr>
            <a:picLocks noChangeAspect="1"/>
          </p:cNvPicPr>
          <p:nvPr/>
        </p:nvPicPr>
        <p:blipFill rotWithShape="1">
          <a:blip r:embed="rId37" cstate="hq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8696" b="89783" l="9544" r="90041">
                        <a14:foregroundMark x1="41909" y1="8913" x2="41909" y2="8913"/>
                        <a14:foregroundMark x1="43983" y1="12826" x2="48133" y2="21304"/>
                        <a14:foregroundMark x1="49378" y1="17391" x2="51037" y2="23043"/>
                        <a14:foregroundMark x1="45643" y1="51739" x2="45643" y2="61522"/>
                        <a14:foregroundMark x1="49378" y1="46957" x2="50207" y2="573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805883" y="5969761"/>
            <a:ext cx="231463" cy="44279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101" name="Picture 2" descr="Sex Icon 1482521">
            <a:extLst>
              <a:ext uri="{FF2B5EF4-FFF2-40B4-BE49-F238E27FC236}">
                <a16:creationId xmlns:a16="http://schemas.microsoft.com/office/drawing/2014/main" id="{9239E526-59A1-1519-3964-90A495D15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772" y="9028642"/>
            <a:ext cx="664666" cy="66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6" descr="relationship Icon 710573">
            <a:extLst>
              <a:ext uri="{FF2B5EF4-FFF2-40B4-BE49-F238E27FC236}">
                <a16:creationId xmlns:a16="http://schemas.microsoft.com/office/drawing/2014/main" id="{D3DDF413-E3BC-6F84-2AE0-2901E1BC7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4036" y="9714297"/>
            <a:ext cx="664666" cy="66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" name="Picture 34" descr="drugs Icon 1731180">
            <a:extLst>
              <a:ext uri="{FF2B5EF4-FFF2-40B4-BE49-F238E27FC236}">
                <a16:creationId xmlns:a16="http://schemas.microsoft.com/office/drawing/2014/main" id="{265B5738-1498-E90D-A5F1-4F6B7B17CB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950" y="7555390"/>
            <a:ext cx="612174" cy="612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36" descr="Marijuana side effect Icon 1938953">
            <a:extLst>
              <a:ext uri="{FF2B5EF4-FFF2-40B4-BE49-F238E27FC236}">
                <a16:creationId xmlns:a16="http://schemas.microsoft.com/office/drawing/2014/main" id="{EEB5E3D6-7B12-113B-5B92-5942DABDF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546" y="6781294"/>
            <a:ext cx="652729" cy="65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12" descr="HIV Icon 1372414">
            <a:extLst>
              <a:ext uri="{FF2B5EF4-FFF2-40B4-BE49-F238E27FC236}">
                <a16:creationId xmlns:a16="http://schemas.microsoft.com/office/drawing/2014/main" id="{1DD07082-05E4-0C5B-9052-07819DE082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2" y="5327474"/>
            <a:ext cx="683502" cy="683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" name="Picture 20" descr="Condom Icon 2973702">
            <a:extLst>
              <a:ext uri="{FF2B5EF4-FFF2-40B4-BE49-F238E27FC236}">
                <a16:creationId xmlns:a16="http://schemas.microsoft.com/office/drawing/2014/main" id="{C48DDE7C-8BDC-4D44-0454-D6F5074413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757" y="4581106"/>
            <a:ext cx="692681" cy="69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" name="Picture 40" descr="Ransom and Negotiation Icon 1245052">
            <a:extLst>
              <a:ext uri="{FF2B5EF4-FFF2-40B4-BE49-F238E27FC236}">
                <a16:creationId xmlns:a16="http://schemas.microsoft.com/office/drawing/2014/main" id="{353FC26E-4693-E1D6-7A5C-B2B2834D1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0495" y="2215025"/>
            <a:ext cx="769937" cy="76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" name="Picture 38" descr="terrorism Icon 653185">
            <a:extLst>
              <a:ext uri="{FF2B5EF4-FFF2-40B4-BE49-F238E27FC236}">
                <a16:creationId xmlns:a16="http://schemas.microsoft.com/office/drawing/2014/main" id="{A479C10B-D5B3-ABC8-0293-DC73EF8C1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991" y="3019454"/>
            <a:ext cx="769937" cy="76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512716CD-639C-B6BC-F313-D54A9DCF8C56}"/>
              </a:ext>
            </a:extLst>
          </p:cNvPr>
          <p:cNvSpPr txBox="1"/>
          <p:nvPr/>
        </p:nvSpPr>
        <p:spPr>
          <a:xfrm rot="10800000">
            <a:off x="4031615" y="677393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18EFABFB-D35D-ABB3-A1F3-7821726CEA01}"/>
              </a:ext>
            </a:extLst>
          </p:cNvPr>
          <p:cNvSpPr txBox="1"/>
          <p:nvPr/>
        </p:nvSpPr>
        <p:spPr>
          <a:xfrm>
            <a:off x="1294130" y="6795123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0E5C55-D366-007B-E816-C9E3838D91FE}"/>
              </a:ext>
            </a:extLst>
          </p:cNvPr>
          <p:cNvSpPr txBox="1"/>
          <p:nvPr/>
        </p:nvSpPr>
        <p:spPr>
          <a:xfrm>
            <a:off x="1795955" y="15776512"/>
            <a:ext cx="3750843" cy="1600438"/>
          </a:xfrm>
          <a:prstGeom prst="rect">
            <a:avLst/>
          </a:prstGeom>
          <a:solidFill>
            <a:schemeClr val="tx1"/>
          </a:solidFill>
          <a:ln w="38100">
            <a:solidFill>
              <a:srgbClr val="C4E4D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SPIRAL THEMATIC APPROACH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00B0F0"/>
                </a:solidFill>
              </a:rPr>
              <a:t>Equality, Diversity &amp; British Values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447677"/>
                </a:solidFill>
              </a:rPr>
              <a:t>Personal Safety &amp; Digital Awareness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00"/>
                </a:solidFill>
              </a:rPr>
              <a:t>Relationships and Sex Education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C000"/>
                </a:solidFill>
              </a:rPr>
              <a:t>Modern Dangers: Online and Offline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FF"/>
                </a:solidFill>
              </a:rPr>
              <a:t>Healthy Bodies &amp; Emotional Wellbeing </a:t>
            </a:r>
          </a:p>
          <a:p>
            <a:pPr marL="342900" indent="-342900">
              <a:buFont typeface="+mj-lt"/>
              <a:buAutoNum type="arabicParenR"/>
            </a:pPr>
            <a:endParaRPr lang="en-US" sz="1400" b="1" dirty="0">
              <a:solidFill>
                <a:srgbClr val="FF00FF"/>
              </a:solidFill>
            </a:endParaRP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01CC99CA-0E73-8D45-68B3-236A73BDDFED}"/>
              </a:ext>
            </a:extLst>
          </p:cNvPr>
          <p:cNvSpPr txBox="1">
            <a:spLocks/>
          </p:cNvSpPr>
          <p:nvPr/>
        </p:nvSpPr>
        <p:spPr>
          <a:xfrm>
            <a:off x="457200" y="15814669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RSE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2392DEA1-6C99-B5EE-3F78-58B80DA9D3D5}"/>
              </a:ext>
            </a:extLst>
          </p:cNvPr>
          <p:cNvSpPr txBox="1">
            <a:spLocks/>
          </p:cNvSpPr>
          <p:nvPr/>
        </p:nvSpPr>
        <p:spPr>
          <a:xfrm>
            <a:off x="457200" y="16817670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HEALTH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8CBABE6A-46AB-C92C-7B1F-3F3718981853}"/>
              </a:ext>
            </a:extLst>
          </p:cNvPr>
          <p:cNvSpPr txBox="1"/>
          <p:nvPr/>
        </p:nvSpPr>
        <p:spPr>
          <a:xfrm>
            <a:off x="6630912" y="16402015"/>
            <a:ext cx="17462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500" b="1" u="sng" dirty="0"/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Themed Projects,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Confidence Checkers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End of Unit Quizzes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AFL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Work Booklets </a:t>
            </a:r>
          </a:p>
        </p:txBody>
      </p:sp>
      <p:sp>
        <p:nvSpPr>
          <p:cNvPr id="109" name="Isosceles Triangle 11">
            <a:extLst>
              <a:ext uri="{FF2B5EF4-FFF2-40B4-BE49-F238E27FC236}">
                <a16:creationId xmlns:a16="http://schemas.microsoft.com/office/drawing/2014/main" id="{5E02AA4E-CFB6-B1FD-F3CC-89B3B61062B1}"/>
              </a:ext>
            </a:extLst>
          </p:cNvPr>
          <p:cNvSpPr/>
          <p:nvPr/>
        </p:nvSpPr>
        <p:spPr>
          <a:xfrm rot="16200000">
            <a:off x="8185233" y="16626847"/>
            <a:ext cx="692238" cy="595635"/>
          </a:xfrm>
          <a:custGeom>
            <a:avLst/>
            <a:gdLst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88464" h="1729740">
                <a:moveTo>
                  <a:pt x="1094232" y="0"/>
                </a:moveTo>
                <a:lnTo>
                  <a:pt x="1563624" y="346710"/>
                </a:lnTo>
                <a:lnTo>
                  <a:pt x="1360696" y="346710"/>
                </a:lnTo>
                <a:cubicBezTo>
                  <a:pt x="1509457" y="785572"/>
                  <a:pt x="1987237" y="1031884"/>
                  <a:pt x="2188464" y="1148334"/>
                </a:cubicBezTo>
                <a:lnTo>
                  <a:pt x="2017776" y="1245870"/>
                </a:lnTo>
                <a:lnTo>
                  <a:pt x="2042160" y="1431798"/>
                </a:lnTo>
                <a:cubicBezTo>
                  <a:pt x="1722019" y="1280162"/>
                  <a:pt x="1479893" y="1073712"/>
                  <a:pt x="1262634" y="853424"/>
                </a:cubicBezTo>
                <a:lnTo>
                  <a:pt x="1262634" y="1718310"/>
                </a:lnTo>
                <a:lnTo>
                  <a:pt x="1094994" y="1615440"/>
                </a:lnTo>
                <a:lnTo>
                  <a:pt x="927354" y="1729740"/>
                </a:lnTo>
                <a:lnTo>
                  <a:pt x="927354" y="851169"/>
                </a:lnTo>
                <a:lnTo>
                  <a:pt x="926592" y="852678"/>
                </a:lnTo>
                <a:cubicBezTo>
                  <a:pt x="709168" y="1073150"/>
                  <a:pt x="484515" y="1267374"/>
                  <a:pt x="146304" y="1431798"/>
                </a:cubicBezTo>
                <a:lnTo>
                  <a:pt x="170688" y="1245870"/>
                </a:lnTo>
                <a:lnTo>
                  <a:pt x="0" y="1148334"/>
                </a:lnTo>
                <a:cubicBezTo>
                  <a:pt x="196164" y="1024289"/>
                  <a:pt x="679008" y="785572"/>
                  <a:pt x="827768" y="346710"/>
                </a:cubicBezTo>
                <a:lnTo>
                  <a:pt x="624840" y="346710"/>
                </a:lnTo>
                <a:lnTo>
                  <a:pt x="1094232" y="0"/>
                </a:lnTo>
                <a:close/>
              </a:path>
            </a:pathLst>
          </a:custGeom>
          <a:gradFill flip="none" rotWithShape="1">
            <a:gsLst>
              <a:gs pos="0">
                <a:srgbClr val="7CD54F"/>
              </a:gs>
              <a:gs pos="100000">
                <a:srgbClr val="0A6C0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64A27F33-8520-CC33-ADA1-96AA641F4F21}"/>
              </a:ext>
            </a:extLst>
          </p:cNvPr>
          <p:cNvSpPr txBox="1"/>
          <p:nvPr/>
        </p:nvSpPr>
        <p:spPr>
          <a:xfrm>
            <a:off x="5569303" y="13471968"/>
            <a:ext cx="284127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/>
          </a:p>
          <a:p>
            <a:pPr algn="ctr"/>
            <a:r>
              <a:rPr lang="en-US" sz="1200"/>
              <a:t>LGBTQ+ Rights Across the World 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Gender Equality </a:t>
            </a:r>
          </a:p>
          <a:p>
            <a:pPr algn="ctr"/>
            <a:r>
              <a:rPr lang="en-US" sz="1200" dirty="0"/>
              <a:t>Ableism and Disability Discrimination</a:t>
            </a:r>
          </a:p>
          <a:p>
            <a:pPr algn="ctr"/>
            <a:r>
              <a:rPr lang="en-US" sz="1200" dirty="0"/>
              <a:t>Removing the Barriers, Equality for All </a:t>
            </a:r>
          </a:p>
          <a:p>
            <a:pPr algn="ctr"/>
            <a:r>
              <a:rPr lang="en-US" sz="1200" dirty="0"/>
              <a:t>Racism &amp; Discrimination in Society</a:t>
            </a:r>
          </a:p>
          <a:p>
            <a:pPr algn="ctr"/>
            <a:endParaRPr lang="en-US" sz="1200" dirty="0"/>
          </a:p>
        </p:txBody>
      </p:sp>
      <p:pic>
        <p:nvPicPr>
          <p:cNvPr id="112" name="Picture 32" descr="equality Icon 27531">
            <a:extLst>
              <a:ext uri="{FF2B5EF4-FFF2-40B4-BE49-F238E27FC236}">
                <a16:creationId xmlns:a16="http://schemas.microsoft.com/office/drawing/2014/main" id="{CF75B91E-94FB-071B-BD4A-600BBC3A3B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4424" y="14207974"/>
            <a:ext cx="630257" cy="63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Picture 36" descr="Lesbian Icon 651602">
            <a:extLst>
              <a:ext uri="{FF2B5EF4-FFF2-40B4-BE49-F238E27FC236}">
                <a16:creationId xmlns:a16="http://schemas.microsoft.com/office/drawing/2014/main" id="{660C1C71-252E-9BA7-DE51-4580ECE1A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265" y="13876022"/>
            <a:ext cx="545302" cy="54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" name="Picture 38" descr="Gay Icon 651583">
            <a:extLst>
              <a:ext uri="{FF2B5EF4-FFF2-40B4-BE49-F238E27FC236}">
                <a16:creationId xmlns:a16="http://schemas.microsoft.com/office/drawing/2014/main" id="{3554C360-15B9-3CAD-13DA-2F495F785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610" y="13409923"/>
            <a:ext cx="556381" cy="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" name="Picture 116" descr="Diagram&#10;&#10;Description automatically generated">
            <a:extLst>
              <a:ext uri="{FF2B5EF4-FFF2-40B4-BE49-F238E27FC236}">
                <a16:creationId xmlns:a16="http://schemas.microsoft.com/office/drawing/2014/main" id="{F942594D-15E3-0386-D024-EB0BD37D5C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6605" y="14232115"/>
            <a:ext cx="1274878" cy="703262"/>
          </a:xfrm>
          <a:prstGeom prst="rect">
            <a:avLst/>
          </a:prstGeom>
        </p:spPr>
      </p:pic>
      <p:pic>
        <p:nvPicPr>
          <p:cNvPr id="118" name="Picture 117" descr="Diagram&#10;&#10;Description automatically generated">
            <a:extLst>
              <a:ext uri="{FF2B5EF4-FFF2-40B4-BE49-F238E27FC236}">
                <a16:creationId xmlns:a16="http://schemas.microsoft.com/office/drawing/2014/main" id="{5C2D7EF1-B122-6B34-EEA5-1330806BCCF4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6605" y="13533615"/>
            <a:ext cx="1274878" cy="703262"/>
          </a:xfrm>
          <a:prstGeom prst="rect">
            <a:avLst/>
          </a:prstGeom>
          <a:solidFill>
            <a:srgbClr val="00B0F0"/>
          </a:solidFill>
          <a:ln>
            <a:noFill/>
          </a:ln>
        </p:spPr>
      </p:pic>
      <p:pic>
        <p:nvPicPr>
          <p:cNvPr id="119" name="Picture 118" descr="Diagram&#10;&#10;Description automatically generated">
            <a:extLst>
              <a:ext uri="{FF2B5EF4-FFF2-40B4-BE49-F238E27FC236}">
                <a16:creationId xmlns:a16="http://schemas.microsoft.com/office/drawing/2014/main" id="{C3D3F34F-6E8B-0E45-35BE-855B5708BDC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6605" y="14217826"/>
            <a:ext cx="1274878" cy="352425"/>
          </a:xfrm>
          <a:prstGeom prst="rect">
            <a:avLst/>
          </a:prstGeom>
        </p:spPr>
      </p:pic>
      <p:sp>
        <p:nvSpPr>
          <p:cNvPr id="120" name="Rectangle: Rounded Corners 1083">
            <a:extLst>
              <a:ext uri="{FF2B5EF4-FFF2-40B4-BE49-F238E27FC236}">
                <a16:creationId xmlns:a16="http://schemas.microsoft.com/office/drawing/2014/main" id="{CDEBAAE0-9D78-3FF0-7DA5-AEF4DED2C7BD}"/>
              </a:ext>
            </a:extLst>
          </p:cNvPr>
          <p:cNvSpPr/>
          <p:nvPr/>
        </p:nvSpPr>
        <p:spPr>
          <a:xfrm>
            <a:off x="3287782" y="13974940"/>
            <a:ext cx="1150143" cy="16430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sp>
        <p:nvSpPr>
          <p:cNvPr id="121" name="Rectangle: Rounded Corners 1084">
            <a:extLst>
              <a:ext uri="{FF2B5EF4-FFF2-40B4-BE49-F238E27FC236}">
                <a16:creationId xmlns:a16="http://schemas.microsoft.com/office/drawing/2014/main" id="{4BB14285-AB48-909E-BE6E-2C4E505562F9}"/>
              </a:ext>
            </a:extLst>
          </p:cNvPr>
          <p:cNvSpPr/>
          <p:nvPr/>
        </p:nvSpPr>
        <p:spPr>
          <a:xfrm>
            <a:off x="3287782" y="14305934"/>
            <a:ext cx="1150143" cy="16430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EQUALITY</a:t>
            </a:r>
          </a:p>
        </p:txBody>
      </p:sp>
      <p:sp>
        <p:nvSpPr>
          <p:cNvPr id="122" name="Rectangle: Rounded Corners 200">
            <a:extLst>
              <a:ext uri="{FF2B5EF4-FFF2-40B4-BE49-F238E27FC236}">
                <a16:creationId xmlns:a16="http://schemas.microsoft.com/office/drawing/2014/main" id="{EE06EBB2-99C9-1C9A-84CD-CB7BFDF1DCC3}"/>
              </a:ext>
            </a:extLst>
          </p:cNvPr>
          <p:cNvSpPr/>
          <p:nvPr/>
        </p:nvSpPr>
        <p:spPr>
          <a:xfrm>
            <a:off x="3287782" y="13644740"/>
            <a:ext cx="1150143" cy="16430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CITIZENSHIP</a:t>
            </a:r>
          </a:p>
        </p:txBody>
      </p:sp>
      <p:pic>
        <p:nvPicPr>
          <p:cNvPr id="208" name="Picture 207">
            <a:extLst>
              <a:ext uri="{FF2B5EF4-FFF2-40B4-BE49-F238E27FC236}">
                <a16:creationId xmlns:a16="http://schemas.microsoft.com/office/drawing/2014/main" id="{F7AAB52B-3DA5-4557-AE4D-E710409BD4AA}"/>
              </a:ext>
            </a:extLst>
          </p:cNvPr>
          <p:cNvPicPr>
            <a:picLocks noChangeAspect="1"/>
          </p:cNvPicPr>
          <p:nvPr/>
        </p:nvPicPr>
        <p:blipFill>
          <a:blip r:embed="rId72"/>
          <a:stretch>
            <a:fillRect/>
          </a:stretch>
        </p:blipFill>
        <p:spPr>
          <a:xfrm>
            <a:off x="8270545" y="452127"/>
            <a:ext cx="1411730" cy="482822"/>
          </a:xfrm>
          <a:prstGeom prst="rect">
            <a:avLst/>
          </a:prstGeom>
        </p:spPr>
      </p:pic>
      <p:pic>
        <p:nvPicPr>
          <p:cNvPr id="210" name="Picture 209">
            <a:extLst>
              <a:ext uri="{FF2B5EF4-FFF2-40B4-BE49-F238E27FC236}">
                <a16:creationId xmlns:a16="http://schemas.microsoft.com/office/drawing/2014/main" id="{18A0EBD2-158F-4193-ABA3-549C4C76EE12}"/>
              </a:ext>
            </a:extLst>
          </p:cNvPr>
          <p:cNvPicPr>
            <a:picLocks noChangeAspect="1"/>
          </p:cNvPicPr>
          <p:nvPr/>
        </p:nvPicPr>
        <p:blipFill>
          <a:blip r:embed="rId72"/>
          <a:stretch>
            <a:fillRect/>
          </a:stretch>
        </p:blipFill>
        <p:spPr>
          <a:xfrm>
            <a:off x="43690" y="412563"/>
            <a:ext cx="1411730" cy="48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083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Picture 102" descr="Diagram&#10;&#10;Description automatically generated">
            <a:extLst>
              <a:ext uri="{FF2B5EF4-FFF2-40B4-BE49-F238E27FC236}">
                <a16:creationId xmlns:a16="http://schemas.microsoft.com/office/drawing/2014/main" id="{0F04B73A-B6C3-2E5F-A575-F2933FE879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48586" y="14212956"/>
            <a:ext cx="1466850" cy="703262"/>
          </a:xfrm>
          <a:prstGeom prst="rect">
            <a:avLst/>
          </a:prstGeom>
        </p:spPr>
      </p:pic>
      <p:sp>
        <p:nvSpPr>
          <p:cNvPr id="102" name="TextBox 101">
            <a:extLst>
              <a:ext uri="{FF2B5EF4-FFF2-40B4-BE49-F238E27FC236}">
                <a16:creationId xmlns:a16="http://schemas.microsoft.com/office/drawing/2014/main" id="{4E2730C5-1ECB-05E2-3E8B-A86FA0D05AA9}"/>
              </a:ext>
            </a:extLst>
          </p:cNvPr>
          <p:cNvSpPr txBox="1"/>
          <p:nvPr/>
        </p:nvSpPr>
        <p:spPr>
          <a:xfrm>
            <a:off x="3818827" y="14994254"/>
            <a:ext cx="100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pic>
        <p:nvPicPr>
          <p:cNvPr id="104" name="Picture 103" descr="Diagram&#10;&#10;Description automatically generated">
            <a:extLst>
              <a:ext uri="{FF2B5EF4-FFF2-40B4-BE49-F238E27FC236}">
                <a16:creationId xmlns:a16="http://schemas.microsoft.com/office/drawing/2014/main" id="{E9F37BB2-59EB-0C8F-D2D6-400260B7433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48586" y="14115688"/>
            <a:ext cx="1466850" cy="673099"/>
          </a:xfrm>
          <a:prstGeom prst="rect">
            <a:avLst/>
          </a:prstGeom>
        </p:spPr>
      </p:pic>
      <p:sp>
        <p:nvSpPr>
          <p:cNvPr id="105" name="Rectangle: Rounded Corners 232">
            <a:extLst>
              <a:ext uri="{FF2B5EF4-FFF2-40B4-BE49-F238E27FC236}">
                <a16:creationId xmlns:a16="http://schemas.microsoft.com/office/drawing/2014/main" id="{CE93345C-A054-EDC6-7ABB-36296D7709CA}"/>
              </a:ext>
            </a:extLst>
          </p:cNvPr>
          <p:cNvSpPr/>
          <p:nvPr/>
        </p:nvSpPr>
        <p:spPr>
          <a:xfrm>
            <a:off x="3209705" y="14229195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106" name="Picture 105" descr="Diagram&#10;&#10;Description automatically generated">
            <a:extLst>
              <a:ext uri="{FF2B5EF4-FFF2-40B4-BE49-F238E27FC236}">
                <a16:creationId xmlns:a16="http://schemas.microsoft.com/office/drawing/2014/main" id="{E301B82E-1196-BA95-4D9A-5C35DCCF6C8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57037" y="13417188"/>
            <a:ext cx="823621" cy="767556"/>
          </a:xfrm>
          <a:prstGeom prst="rect">
            <a:avLst/>
          </a:prstGeom>
        </p:spPr>
      </p:pic>
      <p:sp>
        <p:nvSpPr>
          <p:cNvPr id="108" name="Rectangle 107">
            <a:extLst>
              <a:ext uri="{FF2B5EF4-FFF2-40B4-BE49-F238E27FC236}">
                <a16:creationId xmlns:a16="http://schemas.microsoft.com/office/drawing/2014/main" id="{12C70C37-E529-3475-14B9-088B1561D0A6}"/>
              </a:ext>
            </a:extLst>
          </p:cNvPr>
          <p:cNvSpPr/>
          <p:nvPr/>
        </p:nvSpPr>
        <p:spPr>
          <a:xfrm>
            <a:off x="3462911" y="13407663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endParaRPr lang="en-GB" sz="800" b="1" dirty="0">
              <a:solidFill>
                <a:schemeClr val="tx1"/>
              </a:solidFill>
            </a:endParaRPr>
          </a:p>
        </p:txBody>
      </p:sp>
      <p:sp>
        <p:nvSpPr>
          <p:cNvPr id="109" name="Rectangle: Rounded Corners 237">
            <a:extLst>
              <a:ext uri="{FF2B5EF4-FFF2-40B4-BE49-F238E27FC236}">
                <a16:creationId xmlns:a16="http://schemas.microsoft.com/office/drawing/2014/main" id="{8A5D31B9-67BE-6A58-EA28-6655C71BE6A3}"/>
              </a:ext>
            </a:extLst>
          </p:cNvPr>
          <p:cNvSpPr/>
          <p:nvPr/>
        </p:nvSpPr>
        <p:spPr>
          <a:xfrm>
            <a:off x="3209705" y="14553045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WELLBEING</a:t>
            </a:r>
          </a:p>
        </p:txBody>
      </p:sp>
      <p:sp>
        <p:nvSpPr>
          <p:cNvPr id="290" name="Rounded Rectangle 9">
            <a:extLst>
              <a:ext uri="{FF2B5EF4-FFF2-40B4-BE49-F238E27FC236}">
                <a16:creationId xmlns:a16="http://schemas.microsoft.com/office/drawing/2014/main" id="{E2BF009F-E3EA-2B66-B463-548EF0286AB1}"/>
              </a:ext>
            </a:extLst>
          </p:cNvPr>
          <p:cNvSpPr/>
          <p:nvPr/>
        </p:nvSpPr>
        <p:spPr>
          <a:xfrm>
            <a:off x="275598" y="15697200"/>
            <a:ext cx="9166852" cy="1744799"/>
          </a:xfrm>
          <a:prstGeom prst="roundRect">
            <a:avLst>
              <a:gd name="adj" fmla="val 11863"/>
            </a:avLst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222" name="Picture 221" descr="Diagram&#10;&#10;Description automatically generated">
            <a:extLst>
              <a:ext uri="{FF2B5EF4-FFF2-40B4-BE49-F238E27FC236}">
                <a16:creationId xmlns:a16="http://schemas.microsoft.com/office/drawing/2014/main" id="{AC55143E-448C-2DDC-2F37-C6AC8F8FAD7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96463"/>
            <a:ext cx="1274878" cy="703262"/>
          </a:xfrm>
          <a:prstGeom prst="rect">
            <a:avLst/>
          </a:prstGeom>
        </p:spPr>
      </p:pic>
      <p:pic>
        <p:nvPicPr>
          <p:cNvPr id="223" name="Picture 222" descr="Diagram&#10;&#10;Description automatically generated">
            <a:extLst>
              <a:ext uri="{FF2B5EF4-FFF2-40B4-BE49-F238E27FC236}">
                <a16:creationId xmlns:a16="http://schemas.microsoft.com/office/drawing/2014/main" id="{4B6349CE-71C7-DDD9-1F87-81C7D92231E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82174"/>
            <a:ext cx="1274878" cy="352425"/>
          </a:xfrm>
          <a:prstGeom prst="rect">
            <a:avLst/>
          </a:prstGeom>
        </p:spPr>
      </p:pic>
      <p:sp>
        <p:nvSpPr>
          <p:cNvPr id="224" name="Rectangle: Rounded Corners 223">
            <a:extLst>
              <a:ext uri="{FF2B5EF4-FFF2-40B4-BE49-F238E27FC236}">
                <a16:creationId xmlns:a16="http://schemas.microsoft.com/office/drawing/2014/main" id="{533C06F6-C258-84DC-50F4-47E892DF9799}"/>
              </a:ext>
            </a:extLst>
          </p:cNvPr>
          <p:cNvSpPr/>
          <p:nvPr/>
        </p:nvSpPr>
        <p:spPr>
          <a:xfrm>
            <a:off x="3388860" y="9870282"/>
            <a:ext cx="1150143" cy="164306"/>
          </a:xfrm>
          <a:prstGeom prst="roundRect">
            <a:avLst/>
          </a:prstGeom>
          <a:solidFill>
            <a:srgbClr val="FFB0A3"/>
          </a:solidFill>
          <a:ln>
            <a:solidFill>
              <a:schemeClr val="accent2">
                <a:shade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1082" name="Picture 1081" descr="Diagram&#10;&#10;Description automatically generated">
            <a:extLst>
              <a:ext uri="{FF2B5EF4-FFF2-40B4-BE49-F238E27FC236}">
                <a16:creationId xmlns:a16="http://schemas.microsoft.com/office/drawing/2014/main" id="{4D8CC0F9-BA18-D549-851F-7F8A2943AA4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5348288"/>
            <a:ext cx="1274878" cy="703262"/>
          </a:xfrm>
          <a:prstGeom prst="rect">
            <a:avLst/>
          </a:prstGeom>
        </p:spPr>
      </p:pic>
      <p:pic>
        <p:nvPicPr>
          <p:cNvPr id="1083" name="Picture 1082" descr="Diagram&#10;&#10;Description automatically generated">
            <a:extLst>
              <a:ext uri="{FF2B5EF4-FFF2-40B4-BE49-F238E27FC236}">
                <a16:creationId xmlns:a16="http://schemas.microsoft.com/office/drawing/2014/main" id="{6862A801-3DA6-33D2-9F60-9273F1FB949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4649788"/>
            <a:ext cx="1274878" cy="703262"/>
          </a:xfrm>
          <a:prstGeom prst="rect">
            <a:avLst/>
          </a:prstGeom>
        </p:spPr>
      </p:pic>
      <p:pic>
        <p:nvPicPr>
          <p:cNvPr id="200" name="Picture 199" descr="Diagram&#10;&#10;Description automatically generated">
            <a:extLst>
              <a:ext uri="{FF2B5EF4-FFF2-40B4-BE49-F238E27FC236}">
                <a16:creationId xmlns:a16="http://schemas.microsoft.com/office/drawing/2014/main" id="{FA785961-147E-00D0-9DCA-6FBADF970B9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5333999"/>
            <a:ext cx="1274878" cy="352425"/>
          </a:xfrm>
          <a:prstGeom prst="rect">
            <a:avLst/>
          </a:prstGeom>
        </p:spPr>
      </p:pic>
      <p:sp>
        <p:nvSpPr>
          <p:cNvPr id="161" name="Rounded Rectangle 9">
            <a:extLst>
              <a:ext uri="{FF2B5EF4-FFF2-40B4-BE49-F238E27FC236}">
                <a16:creationId xmlns:a16="http://schemas.microsoft.com/office/drawing/2014/main" id="{41498EF9-9395-846E-3F1F-C26DCC5A034C}"/>
              </a:ext>
            </a:extLst>
          </p:cNvPr>
          <p:cNvSpPr/>
          <p:nvPr/>
        </p:nvSpPr>
        <p:spPr>
          <a:xfrm>
            <a:off x="275598" y="1206935"/>
            <a:ext cx="9166852" cy="34881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6710CCEF-50BA-FA71-CB21-E0DCD3A16A4E}"/>
              </a:ext>
            </a:extLst>
          </p:cNvPr>
          <p:cNvGrpSpPr/>
          <p:nvPr/>
        </p:nvGrpSpPr>
        <p:grpSpPr>
          <a:xfrm>
            <a:off x="8382000" y="2292668"/>
            <a:ext cx="1052512" cy="1551622"/>
            <a:chOff x="8210550" y="6731318"/>
            <a:chExt cx="1052512" cy="1551622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237C6EBF-0F13-AD57-E362-33E6839D2C9C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0" name="Picture 69" descr="Diagram&#10;&#10;Description automatically generated">
                <a:extLst>
                  <a:ext uri="{FF2B5EF4-FFF2-40B4-BE49-F238E27FC236}">
                    <a16:creationId xmlns:a16="http://schemas.microsoft.com/office/drawing/2014/main" id="{C6215B61-3A79-E6E9-2887-5FEE51D7E25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1" name="Picture 70" descr="Diagram&#10;&#10;Description automatically generated">
                <a:extLst>
                  <a:ext uri="{FF2B5EF4-FFF2-40B4-BE49-F238E27FC236}">
                    <a16:creationId xmlns:a16="http://schemas.microsoft.com/office/drawing/2014/main" id="{441689EE-5B45-5AB6-89BD-3F43F8B1430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D59F6E52-65CD-79D4-1150-0FA0641388C0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10</a:t>
              </a: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35AF23AB-9F4E-86C6-4B83-306EC320FF25}"/>
              </a:ext>
            </a:extLst>
          </p:cNvPr>
          <p:cNvSpPr txBox="1"/>
          <p:nvPr/>
        </p:nvSpPr>
        <p:spPr>
          <a:xfrm>
            <a:off x="8244841" y="1253817"/>
            <a:ext cx="122681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14F4803E-77A9-FA4F-BCCE-CCA06B347116}"/>
              </a:ext>
            </a:extLst>
          </p:cNvPr>
          <p:cNvSpPr txBox="1"/>
          <p:nvPr/>
        </p:nvSpPr>
        <p:spPr>
          <a:xfrm>
            <a:off x="5580137" y="9005333"/>
            <a:ext cx="2841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Pleasure and Delaying Sexual Activity</a:t>
            </a:r>
          </a:p>
          <a:p>
            <a:pPr algn="ctr"/>
            <a:r>
              <a:rPr lang="en-US" sz="1200" dirty="0"/>
              <a:t>Campaigning Against FGM</a:t>
            </a:r>
          </a:p>
          <a:p>
            <a:pPr algn="ctr"/>
            <a:r>
              <a:rPr lang="en-US" sz="1200" dirty="0"/>
              <a:t>Sexting, Nudes and Penis Pics</a:t>
            </a:r>
          </a:p>
          <a:p>
            <a:pPr algn="ctr"/>
            <a:r>
              <a:rPr lang="en-US" sz="1200" dirty="0"/>
              <a:t>Online Pornography (Myths vs Reality)</a:t>
            </a:r>
          </a:p>
          <a:p>
            <a:pPr algn="ctr"/>
            <a:r>
              <a:rPr lang="en-US" sz="1200" dirty="0"/>
              <a:t>Porn and its Impact on Society</a:t>
            </a:r>
          </a:p>
          <a:p>
            <a:pPr algn="ctr"/>
            <a:r>
              <a:rPr lang="en-US" sz="1200" dirty="0"/>
              <a:t>Unhealthy Relationships &amp; Sexual Assault </a:t>
            </a:r>
          </a:p>
          <a:p>
            <a:pPr algn="ctr"/>
            <a:r>
              <a:rPr lang="en-US" sz="1200" dirty="0"/>
              <a:t>Sexualisation of the Media 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C448980-1ED9-6C44-2572-A996CB9FB8A9}"/>
              </a:ext>
            </a:extLst>
          </p:cNvPr>
          <p:cNvGrpSpPr/>
          <p:nvPr/>
        </p:nvGrpSpPr>
        <p:grpSpPr>
          <a:xfrm>
            <a:off x="5432473" y="9012157"/>
            <a:ext cx="3124954" cy="1397656"/>
            <a:chOff x="5343573" y="4583032"/>
            <a:chExt cx="3124954" cy="1397656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0DDC0E6-B8C1-BC23-E31E-B91EB6585287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BBBC537-BAC1-D599-EEF9-D3166D30CCB5}"/>
                </a:ext>
              </a:extLst>
            </p:cNvPr>
            <p:cNvSpPr txBox="1"/>
            <p:nvPr/>
          </p:nvSpPr>
          <p:spPr>
            <a:xfrm>
              <a:off x="5343573" y="4595693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04" name="TextBox 303">
            <a:extLst>
              <a:ext uri="{FF2B5EF4-FFF2-40B4-BE49-F238E27FC236}">
                <a16:creationId xmlns:a16="http://schemas.microsoft.com/office/drawing/2014/main" id="{05DA78B2-B3A4-874E-B8ED-AAD302F05DA8}"/>
              </a:ext>
            </a:extLst>
          </p:cNvPr>
          <p:cNvSpPr txBox="1"/>
          <p:nvPr/>
        </p:nvSpPr>
        <p:spPr>
          <a:xfrm>
            <a:off x="1403967" y="6776854"/>
            <a:ext cx="2841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Honour Based Violence </a:t>
            </a:r>
          </a:p>
          <a:p>
            <a:pPr algn="ctr"/>
            <a:r>
              <a:rPr lang="en-US" sz="1200" dirty="0"/>
              <a:t>Forced Marriages and Breast Ironing </a:t>
            </a:r>
          </a:p>
          <a:p>
            <a:pPr algn="ctr"/>
            <a:r>
              <a:rPr lang="en-US" sz="1200" dirty="0"/>
              <a:t>Online Gaming &amp; Gambling </a:t>
            </a:r>
          </a:p>
          <a:p>
            <a:pPr algn="ctr"/>
            <a:r>
              <a:rPr lang="en-US" sz="1200" dirty="0"/>
              <a:t>Social Media Validation </a:t>
            </a:r>
          </a:p>
          <a:p>
            <a:pPr algn="ctr"/>
            <a:r>
              <a:rPr lang="en-US" sz="1200" dirty="0"/>
              <a:t>Modern-Day Slavery </a:t>
            </a:r>
          </a:p>
          <a:p>
            <a:pPr algn="ctr"/>
            <a:r>
              <a:rPr lang="en-US" sz="1200" dirty="0"/>
              <a:t>Keeping Your Data Safe </a:t>
            </a:r>
          </a:p>
          <a:p>
            <a:pPr algn="ctr"/>
            <a:r>
              <a:rPr lang="en-US" sz="1200" dirty="0"/>
              <a:t>Causes of Knife Crime </a:t>
            </a:r>
          </a:p>
          <a:p>
            <a:pPr algn="ctr"/>
            <a:endParaRPr lang="en-US" sz="1200" dirty="0"/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id="{8462B58F-6B68-3E49-BAF4-C3EB51987B80}"/>
              </a:ext>
            </a:extLst>
          </p:cNvPr>
          <p:cNvSpPr txBox="1"/>
          <p:nvPr/>
        </p:nvSpPr>
        <p:spPr>
          <a:xfrm>
            <a:off x="5596100" y="4490669"/>
            <a:ext cx="28412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Dangers of Virginity Testing</a:t>
            </a:r>
          </a:p>
          <a:p>
            <a:pPr algn="ctr"/>
            <a:r>
              <a:rPr lang="en-US" sz="1200" dirty="0"/>
              <a:t>What is Sextortion</a:t>
            </a:r>
          </a:p>
          <a:p>
            <a:pPr algn="ctr"/>
            <a:r>
              <a:rPr lang="en-US" sz="1200" dirty="0"/>
              <a:t>Positive Male Role Models &amp; Incels</a:t>
            </a:r>
          </a:p>
          <a:p>
            <a:pPr algn="ctr"/>
            <a:r>
              <a:rPr lang="en-US" sz="1200" dirty="0"/>
              <a:t>Marriage Vs Cohabitation &amp; Civil P's</a:t>
            </a:r>
          </a:p>
          <a:p>
            <a:pPr algn="ctr"/>
            <a:r>
              <a:rPr lang="en-US" sz="1200" dirty="0"/>
              <a:t>Financial Abuse and Control in Relationships.</a:t>
            </a:r>
          </a:p>
          <a:p>
            <a:pPr algn="ctr"/>
            <a:r>
              <a:rPr lang="en-US" sz="1200" dirty="0"/>
              <a:t>Ending Relationships</a:t>
            </a:r>
          </a:p>
          <a:p>
            <a:pPr algn="ctr"/>
            <a:r>
              <a:rPr lang="en-US" sz="1200" dirty="0"/>
              <a:t>Personal Safety</a:t>
            </a:r>
          </a:p>
          <a:p>
            <a:pPr algn="ctr"/>
            <a:endParaRPr lang="en-US" sz="1200" dirty="0"/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F4A3E031-B76D-D04F-8233-8F8B5D2D3BA2}"/>
              </a:ext>
            </a:extLst>
          </p:cNvPr>
          <p:cNvSpPr txBox="1"/>
          <p:nvPr/>
        </p:nvSpPr>
        <p:spPr>
          <a:xfrm>
            <a:off x="5791516" y="12689566"/>
            <a:ext cx="100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A7EC5F2E-AD14-214A-8A3C-8928222884C5}"/>
              </a:ext>
            </a:extLst>
          </p:cNvPr>
          <p:cNvSpPr txBox="1"/>
          <p:nvPr/>
        </p:nvSpPr>
        <p:spPr>
          <a:xfrm>
            <a:off x="5714736" y="10450511"/>
            <a:ext cx="1049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342" name="TextBox 341">
            <a:extLst>
              <a:ext uri="{FF2B5EF4-FFF2-40B4-BE49-F238E27FC236}">
                <a16:creationId xmlns:a16="http://schemas.microsoft.com/office/drawing/2014/main" id="{ABEA5C94-17AF-D348-8A56-60BCB49D63B1}"/>
              </a:ext>
            </a:extLst>
          </p:cNvPr>
          <p:cNvSpPr txBox="1"/>
          <p:nvPr/>
        </p:nvSpPr>
        <p:spPr>
          <a:xfrm>
            <a:off x="5035057" y="5361218"/>
            <a:ext cx="10672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07" name="Rectangle 106"/>
          <p:cNvSpPr/>
          <p:nvPr/>
        </p:nvSpPr>
        <p:spPr>
          <a:xfrm>
            <a:off x="1316321" y="320150"/>
            <a:ext cx="7094254" cy="841899"/>
          </a:xfrm>
          <a:prstGeom prst="rect">
            <a:avLst/>
          </a:prstGeom>
          <a:solidFill>
            <a:schemeClr val="tx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PSHE Learning Journey </a:t>
            </a:r>
          </a:p>
          <a:p>
            <a:pPr algn="ctr"/>
            <a:r>
              <a:rPr lang="en-GB" sz="2400" b="1" u="sng" dirty="0"/>
              <a:t>Year 10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4559DBE-1BF3-FC45-A88E-A19145D3AFFA}"/>
              </a:ext>
            </a:extLst>
          </p:cNvPr>
          <p:cNvSpPr txBox="1"/>
          <p:nvPr/>
        </p:nvSpPr>
        <p:spPr>
          <a:xfrm>
            <a:off x="12346698" y="14801785"/>
            <a:ext cx="942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71" name="6-Point Star 79">
            <a:extLst>
              <a:ext uri="{FF2B5EF4-FFF2-40B4-BE49-F238E27FC236}">
                <a16:creationId xmlns:a16="http://schemas.microsoft.com/office/drawing/2014/main" id="{27760A2E-EC16-0042-8C15-C03F71EF0FD4}"/>
              </a:ext>
            </a:extLst>
          </p:cNvPr>
          <p:cNvSpPr/>
          <p:nvPr/>
        </p:nvSpPr>
        <p:spPr>
          <a:xfrm>
            <a:off x="1515612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1" name="6-Point Star 79">
            <a:extLst>
              <a:ext uri="{FF2B5EF4-FFF2-40B4-BE49-F238E27FC236}">
                <a16:creationId xmlns:a16="http://schemas.microsoft.com/office/drawing/2014/main" id="{191FFFE6-A05F-684F-AA62-C33DFE05B639}"/>
              </a:ext>
            </a:extLst>
          </p:cNvPr>
          <p:cNvSpPr/>
          <p:nvPr/>
        </p:nvSpPr>
        <p:spPr>
          <a:xfrm>
            <a:off x="1845288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2" name="6-Point Star 79">
            <a:extLst>
              <a:ext uri="{FF2B5EF4-FFF2-40B4-BE49-F238E27FC236}">
                <a16:creationId xmlns:a16="http://schemas.microsoft.com/office/drawing/2014/main" id="{AD925183-4B77-CE46-A9CB-B3FA587FAC0A}"/>
              </a:ext>
            </a:extLst>
          </p:cNvPr>
          <p:cNvSpPr/>
          <p:nvPr/>
        </p:nvSpPr>
        <p:spPr>
          <a:xfrm>
            <a:off x="217496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3" name="6-Point Star 79">
            <a:extLst>
              <a:ext uri="{FF2B5EF4-FFF2-40B4-BE49-F238E27FC236}">
                <a16:creationId xmlns:a16="http://schemas.microsoft.com/office/drawing/2014/main" id="{486CEEB2-D137-7A40-8CE0-B423D005996B}"/>
              </a:ext>
            </a:extLst>
          </p:cNvPr>
          <p:cNvSpPr/>
          <p:nvPr/>
        </p:nvSpPr>
        <p:spPr>
          <a:xfrm>
            <a:off x="2504640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4" name="6-Point Star 79">
            <a:extLst>
              <a:ext uri="{FF2B5EF4-FFF2-40B4-BE49-F238E27FC236}">
                <a16:creationId xmlns:a16="http://schemas.microsoft.com/office/drawing/2014/main" id="{43BFEDC9-D4C8-5542-9102-403C25D247F8}"/>
              </a:ext>
            </a:extLst>
          </p:cNvPr>
          <p:cNvSpPr/>
          <p:nvPr/>
        </p:nvSpPr>
        <p:spPr>
          <a:xfrm>
            <a:off x="283431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5" name="6-Point Star 79">
            <a:extLst>
              <a:ext uri="{FF2B5EF4-FFF2-40B4-BE49-F238E27FC236}">
                <a16:creationId xmlns:a16="http://schemas.microsoft.com/office/drawing/2014/main" id="{115F6E0B-CD27-F143-8E0A-4B644A481398}"/>
              </a:ext>
            </a:extLst>
          </p:cNvPr>
          <p:cNvSpPr/>
          <p:nvPr/>
        </p:nvSpPr>
        <p:spPr>
          <a:xfrm>
            <a:off x="6605419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8" name="6-Point Star 79">
            <a:extLst>
              <a:ext uri="{FF2B5EF4-FFF2-40B4-BE49-F238E27FC236}">
                <a16:creationId xmlns:a16="http://schemas.microsoft.com/office/drawing/2014/main" id="{D99E9F89-F55F-954B-9133-11BFEDFE0E72}"/>
              </a:ext>
            </a:extLst>
          </p:cNvPr>
          <p:cNvSpPr/>
          <p:nvPr/>
        </p:nvSpPr>
        <p:spPr>
          <a:xfrm>
            <a:off x="6935095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9" name="6-Point Star 79">
            <a:extLst>
              <a:ext uri="{FF2B5EF4-FFF2-40B4-BE49-F238E27FC236}">
                <a16:creationId xmlns:a16="http://schemas.microsoft.com/office/drawing/2014/main" id="{FDC62339-E97B-7448-B6B8-AB733EA311A1}"/>
              </a:ext>
            </a:extLst>
          </p:cNvPr>
          <p:cNvSpPr/>
          <p:nvPr/>
        </p:nvSpPr>
        <p:spPr>
          <a:xfrm>
            <a:off x="726477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0" name="6-Point Star 79">
            <a:extLst>
              <a:ext uri="{FF2B5EF4-FFF2-40B4-BE49-F238E27FC236}">
                <a16:creationId xmlns:a16="http://schemas.microsoft.com/office/drawing/2014/main" id="{61D083E5-6EFB-3E43-B5BC-7F94668B573F}"/>
              </a:ext>
            </a:extLst>
          </p:cNvPr>
          <p:cNvSpPr/>
          <p:nvPr/>
        </p:nvSpPr>
        <p:spPr>
          <a:xfrm>
            <a:off x="7594447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1" name="6-Point Star 79">
            <a:extLst>
              <a:ext uri="{FF2B5EF4-FFF2-40B4-BE49-F238E27FC236}">
                <a16:creationId xmlns:a16="http://schemas.microsoft.com/office/drawing/2014/main" id="{D72DB4B3-D789-6049-BD3C-114F57760BEC}"/>
              </a:ext>
            </a:extLst>
          </p:cNvPr>
          <p:cNvSpPr/>
          <p:nvPr/>
        </p:nvSpPr>
        <p:spPr>
          <a:xfrm>
            <a:off x="792412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8" name="Picture 227">
            <a:extLst>
              <a:ext uri="{FF2B5EF4-FFF2-40B4-BE49-F238E27FC236}">
                <a16:creationId xmlns:a16="http://schemas.microsoft.com/office/drawing/2014/main" id="{BF9B31C4-F8A7-F547-8DB2-9D0C072D51E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6037060"/>
            <a:ext cx="673296" cy="792113"/>
          </a:xfrm>
          <a:prstGeom prst="rect">
            <a:avLst/>
          </a:prstGeom>
        </p:spPr>
      </p:pic>
      <p:pic>
        <p:nvPicPr>
          <p:cNvPr id="229" name="Picture 228">
            <a:extLst>
              <a:ext uri="{FF2B5EF4-FFF2-40B4-BE49-F238E27FC236}">
                <a16:creationId xmlns:a16="http://schemas.microsoft.com/office/drawing/2014/main" id="{727C682A-9781-8241-8309-39BC2C4B751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3805839"/>
            <a:ext cx="673296" cy="792113"/>
          </a:xfrm>
          <a:prstGeom prst="rect">
            <a:avLst/>
          </a:prstGeom>
        </p:spPr>
      </p:pic>
      <p:pic>
        <p:nvPicPr>
          <p:cNvPr id="230" name="Picture 229">
            <a:extLst>
              <a:ext uri="{FF2B5EF4-FFF2-40B4-BE49-F238E27FC236}">
                <a16:creationId xmlns:a16="http://schemas.microsoft.com/office/drawing/2014/main" id="{33ADC310-026D-1642-9FFB-9142C73EAC9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573679"/>
            <a:ext cx="673296" cy="792113"/>
          </a:xfrm>
          <a:prstGeom prst="rect">
            <a:avLst/>
          </a:prstGeom>
        </p:spPr>
      </p:pic>
      <p:pic>
        <p:nvPicPr>
          <p:cNvPr id="359" name="Picture 2">
            <a:extLst>
              <a:ext uri="{FF2B5EF4-FFF2-40B4-BE49-F238E27FC236}">
                <a16:creationId xmlns:a16="http://schemas.microsoft.com/office/drawing/2014/main" id="{4DABD856-95F8-DA46-9C9B-239CD92CB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5953" y="1251836"/>
            <a:ext cx="875183" cy="265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3" name="Picture 4">
            <a:extLst>
              <a:ext uri="{FF2B5EF4-FFF2-40B4-BE49-F238E27FC236}">
                <a16:creationId xmlns:a16="http://schemas.microsoft.com/office/drawing/2014/main" id="{C9991C50-744F-0F4E-8F4F-F109EF00D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8833" y="1251836"/>
            <a:ext cx="912019" cy="26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4" name="Picture 5">
            <a:extLst>
              <a:ext uri="{FF2B5EF4-FFF2-40B4-BE49-F238E27FC236}">
                <a16:creationId xmlns:a16="http://schemas.microsoft.com/office/drawing/2014/main" id="{71187CEA-E224-2445-9D5E-D7C0DBC987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691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5" name="Picture 6">
            <a:extLst>
              <a:ext uri="{FF2B5EF4-FFF2-40B4-BE49-F238E27FC236}">
                <a16:creationId xmlns:a16="http://schemas.microsoft.com/office/drawing/2014/main" id="{178F0735-879B-314A-94E0-511B3E75F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787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6" name="Picture 7">
            <a:extLst>
              <a:ext uri="{FF2B5EF4-FFF2-40B4-BE49-F238E27FC236}">
                <a16:creationId xmlns:a16="http://schemas.microsoft.com/office/drawing/2014/main" id="{C4E916DA-BE63-5443-8253-A54CCA14D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9141" y="1251836"/>
            <a:ext cx="881035" cy="25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7" name="Picture 8">
            <a:extLst>
              <a:ext uri="{FF2B5EF4-FFF2-40B4-BE49-F238E27FC236}">
                <a16:creationId xmlns:a16="http://schemas.microsoft.com/office/drawing/2014/main" id="{F3B0D318-81F0-4843-B028-002161C5A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4427" y="1251836"/>
            <a:ext cx="931912" cy="26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" name="Picture 9">
            <a:extLst>
              <a:ext uri="{FF2B5EF4-FFF2-40B4-BE49-F238E27FC236}">
                <a16:creationId xmlns:a16="http://schemas.microsoft.com/office/drawing/2014/main" id="{7592FE78-2265-BD44-B583-F05CE1566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629" y="1251836"/>
            <a:ext cx="912019" cy="265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6" name="TextBox 305">
            <a:extLst>
              <a:ext uri="{FF2B5EF4-FFF2-40B4-BE49-F238E27FC236}">
                <a16:creationId xmlns:a16="http://schemas.microsoft.com/office/drawing/2014/main" id="{CBD16249-2859-A647-A166-34EB1161AB89}"/>
              </a:ext>
            </a:extLst>
          </p:cNvPr>
          <p:cNvSpPr txBox="1"/>
          <p:nvPr/>
        </p:nvSpPr>
        <p:spPr>
          <a:xfrm>
            <a:off x="5617155" y="13485668"/>
            <a:ext cx="2841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What is a GP and Role of a local Doctor</a:t>
            </a:r>
          </a:p>
          <a:p>
            <a:pPr algn="ctr"/>
            <a:r>
              <a:rPr lang="en-US" sz="1200" dirty="0"/>
              <a:t>Role of Pharmacists</a:t>
            </a:r>
          </a:p>
          <a:p>
            <a:pPr algn="ctr"/>
            <a:r>
              <a:rPr lang="en-US" sz="1200" dirty="0"/>
              <a:t>Local Healthcare System</a:t>
            </a:r>
          </a:p>
          <a:p>
            <a:pPr algn="ctr"/>
            <a:r>
              <a:rPr lang="en-US" sz="1200" dirty="0"/>
              <a:t>What is Antimicrobial Resistance</a:t>
            </a:r>
          </a:p>
          <a:p>
            <a:pPr algn="ctr"/>
            <a:r>
              <a:rPr lang="en-US" sz="1200" dirty="0"/>
              <a:t>Menstrual &amp; Gynecological Health</a:t>
            </a:r>
          </a:p>
          <a:p>
            <a:pPr algn="ctr"/>
            <a:r>
              <a:rPr lang="en-US" sz="1200" dirty="0"/>
              <a:t>Healthy behaviours &amp; Pregnancy</a:t>
            </a:r>
          </a:p>
          <a:p>
            <a:pPr algn="ctr"/>
            <a:r>
              <a:rPr lang="en-US" sz="1200" dirty="0"/>
              <a:t>Unhealthy Weight Gain &amp; Risks</a:t>
            </a:r>
          </a:p>
        </p:txBody>
      </p:sp>
      <p:sp>
        <p:nvSpPr>
          <p:cNvPr id="307" name="TextBox 306">
            <a:extLst>
              <a:ext uri="{FF2B5EF4-FFF2-40B4-BE49-F238E27FC236}">
                <a16:creationId xmlns:a16="http://schemas.microsoft.com/office/drawing/2014/main" id="{F32B9544-B2A9-4241-B528-D7B50FC9A1F7}"/>
              </a:ext>
            </a:extLst>
          </p:cNvPr>
          <p:cNvSpPr txBox="1"/>
          <p:nvPr/>
        </p:nvSpPr>
        <p:spPr>
          <a:xfrm>
            <a:off x="1403967" y="11298026"/>
            <a:ext cx="2841272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Child Sexual Abuse</a:t>
            </a:r>
          </a:p>
          <a:p>
            <a:pPr algn="ctr"/>
            <a:r>
              <a:rPr lang="en-US" sz="1200" dirty="0"/>
              <a:t>Screen Time</a:t>
            </a:r>
          </a:p>
          <a:p>
            <a:pPr algn="ctr"/>
            <a:r>
              <a:rPr lang="en-US" sz="1200" dirty="0"/>
              <a:t>Masculinity &amp; Misogyny</a:t>
            </a:r>
          </a:p>
          <a:p>
            <a:pPr algn="ctr"/>
            <a:r>
              <a:rPr lang="en-US" sz="1200" dirty="0"/>
              <a:t> Self Harm 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Suicidal (Thoughts and Feelings)</a:t>
            </a:r>
          </a:p>
          <a:p>
            <a:pPr algn="ctr"/>
            <a:r>
              <a:rPr lang="en-US" sz="1200" dirty="0"/>
              <a:t>Promoting Emotional Wellbeing </a:t>
            </a:r>
          </a:p>
        </p:txBody>
      </p:sp>
      <p:sp>
        <p:nvSpPr>
          <p:cNvPr id="341" name="TextBox 340">
            <a:extLst>
              <a:ext uri="{FF2B5EF4-FFF2-40B4-BE49-F238E27FC236}">
                <a16:creationId xmlns:a16="http://schemas.microsoft.com/office/drawing/2014/main" id="{0FDD5184-DCD2-5441-A71A-FB6F37F0A2B2}"/>
              </a:ext>
            </a:extLst>
          </p:cNvPr>
          <p:cNvSpPr txBox="1"/>
          <p:nvPr/>
        </p:nvSpPr>
        <p:spPr>
          <a:xfrm>
            <a:off x="1616075" y="2347813"/>
            <a:ext cx="23896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Critical Thinking &amp; Fake News</a:t>
            </a:r>
          </a:p>
          <a:p>
            <a:pPr algn="ctr"/>
            <a:r>
              <a:rPr lang="en-US" sz="1200" dirty="0"/>
              <a:t>Hate Crime in the UK</a:t>
            </a:r>
          </a:p>
          <a:p>
            <a:pPr algn="ctr"/>
            <a:r>
              <a:rPr lang="en-US" sz="1200" dirty="0"/>
              <a:t>British Values and Identity</a:t>
            </a:r>
          </a:p>
          <a:p>
            <a:pPr algn="ctr"/>
            <a:r>
              <a:rPr lang="en-US" sz="1200" dirty="0"/>
              <a:t>Mutual Respect &amp; Tolerance</a:t>
            </a:r>
          </a:p>
          <a:p>
            <a:pPr algn="ctr"/>
            <a:r>
              <a:rPr lang="en-US" sz="1200" dirty="0"/>
              <a:t>Individual Liberty</a:t>
            </a:r>
          </a:p>
          <a:p>
            <a:pPr algn="ctr"/>
            <a:r>
              <a:rPr lang="en-US" sz="1200" dirty="0"/>
              <a:t>What are Human Rights?</a:t>
            </a:r>
          </a:p>
          <a:p>
            <a:pPr algn="ctr"/>
            <a:r>
              <a:rPr lang="en-US" sz="1200" dirty="0"/>
              <a:t>Democracy Explored 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540FD42-037B-6357-648B-78A32E2E1B55}"/>
              </a:ext>
            </a:extLst>
          </p:cNvPr>
          <p:cNvGrpSpPr/>
          <p:nvPr/>
        </p:nvGrpSpPr>
        <p:grpSpPr>
          <a:xfrm>
            <a:off x="1328363" y="11282358"/>
            <a:ext cx="3035524" cy="1224296"/>
            <a:chOff x="1366463" y="6832278"/>
            <a:chExt cx="3035524" cy="1224296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6B90FC8-4103-3AE9-6387-B9149C3440CC}"/>
                </a:ext>
              </a:extLst>
            </p:cNvPr>
            <p:cNvSpPr txBox="1"/>
            <p:nvPr/>
          </p:nvSpPr>
          <p:spPr>
            <a:xfrm rot="10800000">
              <a:off x="4069715" y="6832278"/>
              <a:ext cx="33227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CD6375F-7B11-84C5-1A5D-2947F791155F}"/>
                </a:ext>
              </a:extLst>
            </p:cNvPr>
            <p:cNvSpPr txBox="1"/>
            <p:nvPr/>
          </p:nvSpPr>
          <p:spPr>
            <a:xfrm>
              <a:off x="1366463" y="6856245"/>
              <a:ext cx="33227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A1B5FA8-FD7F-43C8-9905-D82FB951DB76}"/>
              </a:ext>
            </a:extLst>
          </p:cNvPr>
          <p:cNvGrpSpPr/>
          <p:nvPr/>
        </p:nvGrpSpPr>
        <p:grpSpPr>
          <a:xfrm>
            <a:off x="5533390" y="13459697"/>
            <a:ext cx="3024037" cy="1384995"/>
            <a:chOff x="5444490" y="4583032"/>
            <a:chExt cx="3024037" cy="1384995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2C42462E-85BB-0AB7-EB95-076676937A09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F87B62A7-876F-8604-79E0-AF0CA56D109D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38B43B9-D508-8C49-8BD2-78ACC3E4A9F2}"/>
              </a:ext>
            </a:extLst>
          </p:cNvPr>
          <p:cNvGrpSpPr/>
          <p:nvPr/>
        </p:nvGrpSpPr>
        <p:grpSpPr>
          <a:xfrm>
            <a:off x="5520690" y="4567157"/>
            <a:ext cx="3024037" cy="1384995"/>
            <a:chOff x="5444490" y="4583032"/>
            <a:chExt cx="3024037" cy="1384995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9B4D0397-3C22-3C7D-E305-B7D02DDA4418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18EE2506-4034-DDAB-B98F-B9E0A853571E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69" name="TextBox 368">
            <a:extLst>
              <a:ext uri="{FF2B5EF4-FFF2-40B4-BE49-F238E27FC236}">
                <a16:creationId xmlns:a16="http://schemas.microsoft.com/office/drawing/2014/main" id="{C81EABD1-BB3B-F34C-9B86-B55D1525FA99}"/>
              </a:ext>
            </a:extLst>
          </p:cNvPr>
          <p:cNvSpPr txBox="1"/>
          <p:nvPr/>
        </p:nvSpPr>
        <p:spPr>
          <a:xfrm>
            <a:off x="251460" y="1253817"/>
            <a:ext cx="124206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9DB9AED6-4BBF-D1FC-CF3A-79577A3E048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0420374"/>
            <a:ext cx="673296" cy="79211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75C0D7E-19AB-AE57-CDC2-80387843A44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8232696"/>
            <a:ext cx="673296" cy="79211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821632E-FC63-687D-9853-7CB89754C5F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12645039"/>
            <a:ext cx="673296" cy="792113"/>
          </a:xfrm>
          <a:prstGeom prst="rect">
            <a:avLst/>
          </a:prstGeom>
        </p:spPr>
      </p:pic>
      <p:grpSp>
        <p:nvGrpSpPr>
          <p:cNvPr id="1041" name="Group 1040">
            <a:extLst>
              <a:ext uri="{FF2B5EF4-FFF2-40B4-BE49-F238E27FC236}">
                <a16:creationId xmlns:a16="http://schemas.microsoft.com/office/drawing/2014/main" id="{36B1B29D-6F2E-356E-24F0-AEF7423F0DA6}"/>
              </a:ext>
            </a:extLst>
          </p:cNvPr>
          <p:cNvGrpSpPr/>
          <p:nvPr/>
        </p:nvGrpSpPr>
        <p:grpSpPr>
          <a:xfrm>
            <a:off x="1424218" y="4533901"/>
            <a:ext cx="1816145" cy="1538284"/>
            <a:chOff x="2986318" y="4533901"/>
            <a:chExt cx="1816145" cy="1538284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3C687348-FA16-F4DB-CEB5-F2B047F290C3}"/>
                </a:ext>
              </a:extLst>
            </p:cNvPr>
            <p:cNvGrpSpPr/>
            <p:nvPr/>
          </p:nvGrpSpPr>
          <p:grpSpPr>
            <a:xfrm>
              <a:off x="2986318" y="4533901"/>
              <a:ext cx="1816145" cy="1538284"/>
              <a:chOff x="7489780" y="6737471"/>
              <a:chExt cx="1954258" cy="1655267"/>
            </a:xfrm>
          </p:grpSpPr>
          <p:pic>
            <p:nvPicPr>
              <p:cNvPr id="47" name="Picture 46" descr="Diagram&#10;&#10;Description automatically generated">
                <a:extLst>
                  <a:ext uri="{FF2B5EF4-FFF2-40B4-BE49-F238E27FC236}">
                    <a16:creationId xmlns:a16="http://schemas.microsoft.com/office/drawing/2014/main" id="{6175F8B3-B163-EF93-AFB8-729A7A5EFF6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49" name="Picture 48" descr="Diagram&#10;&#10;Description automatically generated">
                <a:extLst>
                  <a:ext uri="{FF2B5EF4-FFF2-40B4-BE49-F238E27FC236}">
                    <a16:creationId xmlns:a16="http://schemas.microsoft.com/office/drawing/2014/main" id="{9D5558C7-2CE4-3267-09A1-57EC347606F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3" name="Subtitle 2">
              <a:extLst>
                <a:ext uri="{FF2B5EF4-FFF2-40B4-BE49-F238E27FC236}">
                  <a16:creationId xmlns:a16="http://schemas.microsoft.com/office/drawing/2014/main" id="{52F0D9C3-36E9-A8B2-EE32-CA01AAD57E2B}"/>
                </a:ext>
              </a:extLst>
            </p:cNvPr>
            <p:cNvSpPr txBox="1">
              <a:spLocks/>
            </p:cNvSpPr>
            <p:nvPr/>
          </p:nvSpPr>
          <p:spPr>
            <a:xfrm>
              <a:off x="3195212" y="4702720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447677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Relationships, Respect &amp; Modern Challenges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44" name="Picture 2" descr="Free vector vector set of blank traffic road signs">
              <a:extLst>
                <a:ext uri="{FF2B5EF4-FFF2-40B4-BE49-F238E27FC236}">
                  <a16:creationId xmlns:a16="http://schemas.microsoft.com/office/drawing/2014/main" id="{8D9EAB03-1813-6F36-91FE-C1E03BAA719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64788" y="548639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855E756E-DC2F-16F7-5B49-E0E32A41F2CB}"/>
              </a:ext>
            </a:extLst>
          </p:cNvPr>
          <p:cNvGrpSpPr/>
          <p:nvPr/>
        </p:nvGrpSpPr>
        <p:grpSpPr>
          <a:xfrm>
            <a:off x="8382000" y="6731318"/>
            <a:ext cx="1052512" cy="1551622"/>
            <a:chOff x="8210550" y="6731318"/>
            <a:chExt cx="1052512" cy="1551622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6FE5CD0A-1F59-24E6-BAA7-F0E674C55CD3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56" name="Picture 55" descr="Diagram&#10;&#10;Description automatically generated">
                <a:extLst>
                  <a:ext uri="{FF2B5EF4-FFF2-40B4-BE49-F238E27FC236}">
                    <a16:creationId xmlns:a16="http://schemas.microsoft.com/office/drawing/2014/main" id="{D244E0AA-C143-2AFA-D377-87FCDE6EB86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54" name="Picture 53" descr="Diagram&#10;&#10;Description automatically generated">
                <a:extLst>
                  <a:ext uri="{FF2B5EF4-FFF2-40B4-BE49-F238E27FC236}">
                    <a16:creationId xmlns:a16="http://schemas.microsoft.com/office/drawing/2014/main" id="{4F01F481-1B08-CD8D-B617-525BD899D3F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E5E9ADA0-5059-4A96-45DB-5372C556EB18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10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154EDCE2-38F2-7F1C-D8F9-BC342E869A79}"/>
              </a:ext>
            </a:extLst>
          </p:cNvPr>
          <p:cNvGrpSpPr/>
          <p:nvPr/>
        </p:nvGrpSpPr>
        <p:grpSpPr>
          <a:xfrm>
            <a:off x="8382000" y="11112818"/>
            <a:ext cx="1052512" cy="1551622"/>
            <a:chOff x="8210550" y="6731318"/>
            <a:chExt cx="1052512" cy="1551622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141B35BC-9567-DE0C-A0F6-7222AEB08CDF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63" name="Picture 62" descr="Diagram&#10;&#10;Description automatically generated">
                <a:extLst>
                  <a:ext uri="{FF2B5EF4-FFF2-40B4-BE49-F238E27FC236}">
                    <a16:creationId xmlns:a16="http://schemas.microsoft.com/office/drawing/2014/main" id="{83348D8D-00A9-C5C3-2EF5-8C8859D3F4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64" name="Picture 63" descr="Diagram&#10;&#10;Description automatically generated">
                <a:extLst>
                  <a:ext uri="{FF2B5EF4-FFF2-40B4-BE49-F238E27FC236}">
                    <a16:creationId xmlns:a16="http://schemas.microsoft.com/office/drawing/2014/main" id="{02E30926-C95E-F517-7442-278C1FBE2AA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98BED063-99DD-7CFB-629E-56057EC0D064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10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D85E362D-03FB-42BC-55B4-A4174DEEDE59}"/>
              </a:ext>
            </a:extLst>
          </p:cNvPr>
          <p:cNvGrpSpPr/>
          <p:nvPr/>
        </p:nvGrpSpPr>
        <p:grpSpPr>
          <a:xfrm>
            <a:off x="266700" y="8903018"/>
            <a:ext cx="1052512" cy="1551622"/>
            <a:chOff x="8210550" y="6731318"/>
            <a:chExt cx="1052512" cy="1551622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70A4B9A5-0F95-A702-B188-1AF80C29BAB4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6" name="Picture 75" descr="Diagram&#10;&#10;Description automatically generated">
                <a:extLst>
                  <a:ext uri="{FF2B5EF4-FFF2-40B4-BE49-F238E27FC236}">
                    <a16:creationId xmlns:a16="http://schemas.microsoft.com/office/drawing/2014/main" id="{0BF27CB0-A8A9-A560-845B-D53ACDB82D8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7" name="Picture 76" descr="Diagram&#10;&#10;Description automatically generated">
                <a:extLst>
                  <a:ext uri="{FF2B5EF4-FFF2-40B4-BE49-F238E27FC236}">
                    <a16:creationId xmlns:a16="http://schemas.microsoft.com/office/drawing/2014/main" id="{EAE702DD-5778-D67E-F3B1-23CA965325C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D09053DF-2BAD-2690-BEC6-8BDE0451221A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10</a:t>
              </a: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E624BA60-1244-B086-32FF-854F64EEDC76}"/>
              </a:ext>
            </a:extLst>
          </p:cNvPr>
          <p:cNvGrpSpPr/>
          <p:nvPr/>
        </p:nvGrpSpPr>
        <p:grpSpPr>
          <a:xfrm>
            <a:off x="266700" y="4502468"/>
            <a:ext cx="1052512" cy="1551622"/>
            <a:chOff x="8210550" y="6731318"/>
            <a:chExt cx="1052512" cy="1551622"/>
          </a:xfrm>
        </p:grpSpPr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C6E51B54-817D-D3A6-B077-CE31ADFE31B4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81" name="Picture 80" descr="Diagram&#10;&#10;Description automatically generated">
                <a:extLst>
                  <a:ext uri="{FF2B5EF4-FFF2-40B4-BE49-F238E27FC236}">
                    <a16:creationId xmlns:a16="http://schemas.microsoft.com/office/drawing/2014/main" id="{4F74E949-BBA3-EC2D-E63A-D0B4435A97E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82" name="Picture 81" descr="Diagram&#10;&#10;Description automatically generated">
                <a:extLst>
                  <a:ext uri="{FF2B5EF4-FFF2-40B4-BE49-F238E27FC236}">
                    <a16:creationId xmlns:a16="http://schemas.microsoft.com/office/drawing/2014/main" id="{177C063F-E8C9-A254-8C77-D88B2BA5AA3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8C700FF-4C9F-E4EA-0678-E30791868D0E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10</a:t>
              </a:r>
            </a:p>
          </p:txBody>
        </p:sp>
      </p:grpSp>
      <p:grpSp>
        <p:nvGrpSpPr>
          <p:cNvPr id="1045" name="Group 1044">
            <a:extLst>
              <a:ext uri="{FF2B5EF4-FFF2-40B4-BE49-F238E27FC236}">
                <a16:creationId xmlns:a16="http://schemas.microsoft.com/office/drawing/2014/main" id="{F32E4461-C586-0033-51E5-A90EBC3B86E3}"/>
              </a:ext>
            </a:extLst>
          </p:cNvPr>
          <p:cNvGrpSpPr/>
          <p:nvPr/>
        </p:nvGrpSpPr>
        <p:grpSpPr>
          <a:xfrm>
            <a:off x="1436918" y="8930643"/>
            <a:ext cx="1816145" cy="1538284"/>
            <a:chOff x="2999018" y="8930643"/>
            <a:chExt cx="1816145" cy="1538284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110511FF-F75C-3C29-DCEA-00CE7FAB9470}"/>
                </a:ext>
              </a:extLst>
            </p:cNvPr>
            <p:cNvGrpSpPr/>
            <p:nvPr/>
          </p:nvGrpSpPr>
          <p:grpSpPr>
            <a:xfrm>
              <a:off x="2999018" y="8930643"/>
              <a:ext cx="1816145" cy="1538284"/>
              <a:chOff x="7489780" y="6737471"/>
              <a:chExt cx="1954258" cy="1655267"/>
            </a:xfrm>
          </p:grpSpPr>
          <p:pic>
            <p:nvPicPr>
              <p:cNvPr id="131" name="Picture 130" descr="Diagram&#10;&#10;Description automatically generated">
                <a:extLst>
                  <a:ext uri="{FF2B5EF4-FFF2-40B4-BE49-F238E27FC236}">
                    <a16:creationId xmlns:a16="http://schemas.microsoft.com/office/drawing/2014/main" id="{F4E84A37-2AC0-B66A-2DEF-B7E87188505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32" name="Picture 131" descr="Diagram&#10;&#10;Description automatically generated">
                <a:extLst>
                  <a:ext uri="{FF2B5EF4-FFF2-40B4-BE49-F238E27FC236}">
                    <a16:creationId xmlns:a16="http://schemas.microsoft.com/office/drawing/2014/main" id="{13BFCEFD-6CC8-32D6-BE08-B9E961DFA80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7" name="Subtitle 2">
              <a:extLst>
                <a:ext uri="{FF2B5EF4-FFF2-40B4-BE49-F238E27FC236}">
                  <a16:creationId xmlns:a16="http://schemas.microsoft.com/office/drawing/2014/main" id="{10EBB368-AF10-F596-3864-E40633740C40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9088758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B0A3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EXPLORING RELATIONSHIPS &amp; SEX EDUCATION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49" name="Picture 2" descr="Free vector vector set of blank traffic road signs">
              <a:extLst>
                <a:ext uri="{FF2B5EF4-FFF2-40B4-BE49-F238E27FC236}">
                  <a16:creationId xmlns:a16="http://schemas.microsoft.com/office/drawing/2014/main" id="{1BF39F17-4BEE-F296-D90C-6D4BB68E5C8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989352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80" name="Group 1079">
            <a:extLst>
              <a:ext uri="{FF2B5EF4-FFF2-40B4-BE49-F238E27FC236}">
                <a16:creationId xmlns:a16="http://schemas.microsoft.com/office/drawing/2014/main" id="{14F39313-CBB6-A737-C9E4-C0935C3F5D26}"/>
              </a:ext>
            </a:extLst>
          </p:cNvPr>
          <p:cNvGrpSpPr/>
          <p:nvPr/>
        </p:nvGrpSpPr>
        <p:grpSpPr>
          <a:xfrm>
            <a:off x="1436918" y="13384214"/>
            <a:ext cx="1816145" cy="1538284"/>
            <a:chOff x="2999018" y="13384214"/>
            <a:chExt cx="1816145" cy="1538284"/>
          </a:xfrm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FF79F970-348E-4A2F-808F-87790D823281}"/>
                </a:ext>
              </a:extLst>
            </p:cNvPr>
            <p:cNvGrpSpPr/>
            <p:nvPr/>
          </p:nvGrpSpPr>
          <p:grpSpPr>
            <a:xfrm>
              <a:off x="2999018" y="13384214"/>
              <a:ext cx="1816145" cy="1538284"/>
              <a:chOff x="7489780" y="6737471"/>
              <a:chExt cx="1954258" cy="1655267"/>
            </a:xfrm>
          </p:grpSpPr>
          <p:pic>
            <p:nvPicPr>
              <p:cNvPr id="142" name="Picture 141" descr="Diagram&#10;&#10;Description automatically generated">
                <a:extLst>
                  <a:ext uri="{FF2B5EF4-FFF2-40B4-BE49-F238E27FC236}">
                    <a16:creationId xmlns:a16="http://schemas.microsoft.com/office/drawing/2014/main" id="{68C03C01-1105-B63E-3F26-1E3599862EF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3" name="Picture 142" descr="Diagram&#10;&#10;Description automatically generated">
                <a:extLst>
                  <a:ext uri="{FF2B5EF4-FFF2-40B4-BE49-F238E27FC236}">
                    <a16:creationId xmlns:a16="http://schemas.microsoft.com/office/drawing/2014/main" id="{C904BDDD-31D4-6217-A95C-851F0CCE5A3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4" name="Subtitle 2">
              <a:extLst>
                <a:ext uri="{FF2B5EF4-FFF2-40B4-BE49-F238E27FC236}">
                  <a16:creationId xmlns:a16="http://schemas.microsoft.com/office/drawing/2014/main" id="{2D115137-7D8D-4BDA-C631-31FEBDF89141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13545819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CC99FF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HEALTHY BODIES &amp; HEALTHY FUTURES 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62" name="Picture 2" descr="Free vector vector set of blank traffic road signs">
              <a:extLst>
                <a:ext uri="{FF2B5EF4-FFF2-40B4-BE49-F238E27FC236}">
                  <a16:creationId xmlns:a16="http://schemas.microsoft.com/office/drawing/2014/main" id="{BEDA7EAB-EB03-FB54-06B3-495718A7826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14348801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1F6ABB45-4357-9838-4CB4-65E3C69E2241}"/>
              </a:ext>
            </a:extLst>
          </p:cNvPr>
          <p:cNvGrpSpPr/>
          <p:nvPr/>
        </p:nvGrpSpPr>
        <p:grpSpPr>
          <a:xfrm>
            <a:off x="266700" y="13329876"/>
            <a:ext cx="1052512" cy="1551622"/>
            <a:chOff x="8210550" y="6731318"/>
            <a:chExt cx="1052512" cy="1551622"/>
          </a:xfrm>
        </p:grpSpPr>
        <p:grpSp>
          <p:nvGrpSpPr>
            <p:cNvPr id="170" name="Group 169">
              <a:extLst>
                <a:ext uri="{FF2B5EF4-FFF2-40B4-BE49-F238E27FC236}">
                  <a16:creationId xmlns:a16="http://schemas.microsoft.com/office/drawing/2014/main" id="{8AA3B9C4-37F0-ADE7-053B-F42DA76B0D49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172" name="Picture 171" descr="Diagram&#10;&#10;Description automatically generated">
                <a:extLst>
                  <a:ext uri="{FF2B5EF4-FFF2-40B4-BE49-F238E27FC236}">
                    <a16:creationId xmlns:a16="http://schemas.microsoft.com/office/drawing/2014/main" id="{3839D5C1-4AFF-84B5-5A5C-67FED826ACE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173" name="Picture 172" descr="Diagram&#10;&#10;Description automatically generated">
                <a:extLst>
                  <a:ext uri="{FF2B5EF4-FFF2-40B4-BE49-F238E27FC236}">
                    <a16:creationId xmlns:a16="http://schemas.microsoft.com/office/drawing/2014/main" id="{73EF9A54-0DB7-8C3A-13FD-654C581615E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F6D8682D-8D73-443B-B70C-AA569EA9DF72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10</a:t>
              </a:r>
            </a:p>
          </p:txBody>
        </p:sp>
      </p:grpSp>
      <p:grpSp>
        <p:nvGrpSpPr>
          <p:cNvPr id="1043" name="Group 1042">
            <a:extLst>
              <a:ext uri="{FF2B5EF4-FFF2-40B4-BE49-F238E27FC236}">
                <a16:creationId xmlns:a16="http://schemas.microsoft.com/office/drawing/2014/main" id="{B95D922A-C9D3-8E65-6F16-18A8464EACE2}"/>
              </a:ext>
            </a:extLst>
          </p:cNvPr>
          <p:cNvGrpSpPr/>
          <p:nvPr/>
        </p:nvGrpSpPr>
        <p:grpSpPr>
          <a:xfrm>
            <a:off x="6550028" y="6720841"/>
            <a:ext cx="1816145" cy="1538284"/>
            <a:chOff x="5114928" y="6720841"/>
            <a:chExt cx="1816145" cy="1538284"/>
          </a:xfrm>
        </p:grpSpPr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4D0CE8FC-EFC5-EBD5-5631-E60087968989}"/>
                </a:ext>
              </a:extLst>
            </p:cNvPr>
            <p:cNvGrpSpPr/>
            <p:nvPr/>
          </p:nvGrpSpPr>
          <p:grpSpPr>
            <a:xfrm>
              <a:off x="5114928" y="6720841"/>
              <a:ext cx="1816145" cy="1538284"/>
              <a:chOff x="7489780" y="6737471"/>
              <a:chExt cx="1954258" cy="1655267"/>
            </a:xfrm>
          </p:grpSpPr>
          <p:pic>
            <p:nvPicPr>
              <p:cNvPr id="89" name="Picture 88" descr="Diagram&#10;&#10;Description automatically generated">
                <a:extLst>
                  <a:ext uri="{FF2B5EF4-FFF2-40B4-BE49-F238E27FC236}">
                    <a16:creationId xmlns:a16="http://schemas.microsoft.com/office/drawing/2014/main" id="{6DD90318-9605-8D8C-11D8-97CC9C0E8D3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0" name="Picture 89" descr="Diagram&#10;&#10;Description automatically generated">
                <a:extLst>
                  <a:ext uri="{FF2B5EF4-FFF2-40B4-BE49-F238E27FC236}">
                    <a16:creationId xmlns:a16="http://schemas.microsoft.com/office/drawing/2014/main" id="{7F2F2276-82B1-5F0F-7207-C0CE22A3306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5" name="Subtitle 2">
              <a:extLst>
                <a:ext uri="{FF2B5EF4-FFF2-40B4-BE49-F238E27FC236}">
                  <a16:creationId xmlns:a16="http://schemas.microsoft.com/office/drawing/2014/main" id="{93FB93C4-52E6-8B1E-B560-CBB43CE66509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6883622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C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VIOLENCE, CRIMES &amp; SEEKING SAFETY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74" name="Picture 2" descr="Free vector vector set of blank traffic road signs">
              <a:extLst>
                <a:ext uri="{FF2B5EF4-FFF2-40B4-BE49-F238E27FC236}">
                  <a16:creationId xmlns:a16="http://schemas.microsoft.com/office/drawing/2014/main" id="{91FDBCDC-E43A-9C7B-5626-DC39791819D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7686672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47" name="Group 1046">
            <a:extLst>
              <a:ext uri="{FF2B5EF4-FFF2-40B4-BE49-F238E27FC236}">
                <a16:creationId xmlns:a16="http://schemas.microsoft.com/office/drawing/2014/main" id="{53BB57CF-DBE8-99F4-43A3-3FFD74930A47}"/>
              </a:ext>
            </a:extLst>
          </p:cNvPr>
          <p:cNvGrpSpPr/>
          <p:nvPr/>
        </p:nvGrpSpPr>
        <p:grpSpPr>
          <a:xfrm>
            <a:off x="6550028" y="11160128"/>
            <a:ext cx="1816145" cy="1538284"/>
            <a:chOff x="5114928" y="11160128"/>
            <a:chExt cx="1816145" cy="1538284"/>
          </a:xfrm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3F01DF59-9224-8F57-27EB-AE878A79FCC0}"/>
                </a:ext>
              </a:extLst>
            </p:cNvPr>
            <p:cNvGrpSpPr/>
            <p:nvPr/>
          </p:nvGrpSpPr>
          <p:grpSpPr>
            <a:xfrm>
              <a:off x="5114928" y="11160128"/>
              <a:ext cx="1816145" cy="1538284"/>
              <a:chOff x="7489780" y="6737471"/>
              <a:chExt cx="1954258" cy="1655267"/>
            </a:xfrm>
          </p:grpSpPr>
          <p:pic>
            <p:nvPicPr>
              <p:cNvPr id="136" name="Picture 135" descr="Diagram&#10;&#10;Description automatically generated">
                <a:extLst>
                  <a:ext uri="{FF2B5EF4-FFF2-40B4-BE49-F238E27FC236}">
                    <a16:creationId xmlns:a16="http://schemas.microsoft.com/office/drawing/2014/main" id="{927DBA78-1533-A737-3AD3-9496E701D39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0" name="Picture 139" descr="Diagram&#10;&#10;Description automatically generated">
                <a:extLst>
                  <a:ext uri="{FF2B5EF4-FFF2-40B4-BE49-F238E27FC236}">
                    <a16:creationId xmlns:a16="http://schemas.microsoft.com/office/drawing/2014/main" id="{0880EBC4-2717-9AB0-ABDF-6B1951C7C6A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6" name="Subtitle 2">
              <a:extLst>
                <a:ext uri="{FF2B5EF4-FFF2-40B4-BE49-F238E27FC236}">
                  <a16:creationId xmlns:a16="http://schemas.microsoft.com/office/drawing/2014/main" id="{78433A4C-8243-1949-515B-954C5BB27017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11328753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E6CDFF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HEALTHY MINDS &amp; SAFE CHOICES 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5" name="Picture 2" descr="Free vector vector set of blank traffic road signs">
              <a:extLst>
                <a:ext uri="{FF2B5EF4-FFF2-40B4-BE49-F238E27FC236}">
                  <a16:creationId xmlns:a16="http://schemas.microsoft.com/office/drawing/2014/main" id="{155FF938-197F-1743-E78F-E2E889AA18D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12119606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39" name="Group 1038">
            <a:extLst>
              <a:ext uri="{FF2B5EF4-FFF2-40B4-BE49-F238E27FC236}">
                <a16:creationId xmlns:a16="http://schemas.microsoft.com/office/drawing/2014/main" id="{134553D3-BC1C-C414-3F4C-52089B459E28}"/>
              </a:ext>
            </a:extLst>
          </p:cNvPr>
          <p:cNvGrpSpPr/>
          <p:nvPr/>
        </p:nvGrpSpPr>
        <p:grpSpPr>
          <a:xfrm>
            <a:off x="6550028" y="2314576"/>
            <a:ext cx="1816145" cy="1538284"/>
            <a:chOff x="5114928" y="2314576"/>
            <a:chExt cx="1816145" cy="1538284"/>
          </a:xfrm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2204C99E-78DE-9F90-B173-7A5892094AAD}"/>
                </a:ext>
              </a:extLst>
            </p:cNvPr>
            <p:cNvGrpSpPr/>
            <p:nvPr/>
          </p:nvGrpSpPr>
          <p:grpSpPr>
            <a:xfrm>
              <a:off x="5114928" y="2314576"/>
              <a:ext cx="1816145" cy="1538284"/>
              <a:chOff x="7489780" y="6737471"/>
              <a:chExt cx="1954258" cy="1655267"/>
            </a:xfrm>
          </p:grpSpPr>
          <p:pic>
            <p:nvPicPr>
              <p:cNvPr id="92" name="Picture 91" descr="Diagram&#10;&#10;Description automatically generated">
                <a:extLst>
                  <a:ext uri="{FF2B5EF4-FFF2-40B4-BE49-F238E27FC236}">
                    <a16:creationId xmlns:a16="http://schemas.microsoft.com/office/drawing/2014/main" id="{89941768-8FD6-ED97-8730-3FD4C844A48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3" name="Picture 92" descr="Diagram&#10;&#10;Description automatically generated">
                <a:extLst>
                  <a:ext uri="{FF2B5EF4-FFF2-40B4-BE49-F238E27FC236}">
                    <a16:creationId xmlns:a16="http://schemas.microsoft.com/office/drawing/2014/main" id="{453331B9-B464-6625-0712-ACEBA18786C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2" name="Subtitle 2">
              <a:extLst>
                <a:ext uri="{FF2B5EF4-FFF2-40B4-BE49-F238E27FC236}">
                  <a16:creationId xmlns:a16="http://schemas.microsoft.com/office/drawing/2014/main" id="{24D5EDFD-7438-A945-40CB-BE488900F652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2476404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00B0F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EXPLORING BRITISH VALUES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6" name="Picture 2" descr="Free vector vector set of blank traffic road signs">
              <a:extLst>
                <a:ext uri="{FF2B5EF4-FFF2-40B4-BE49-F238E27FC236}">
                  <a16:creationId xmlns:a16="http://schemas.microsoft.com/office/drawing/2014/main" id="{D6465F10-EA4B-0A63-F8D4-DD021F899C2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3277550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0" name="TextBox 179">
            <a:extLst>
              <a:ext uri="{FF2B5EF4-FFF2-40B4-BE49-F238E27FC236}">
                <a16:creationId xmlns:a16="http://schemas.microsoft.com/office/drawing/2014/main" id="{1F19953A-FE42-AA28-D70F-0054A5A499B0}"/>
              </a:ext>
            </a:extLst>
          </p:cNvPr>
          <p:cNvSpPr txBox="1"/>
          <p:nvPr/>
        </p:nvSpPr>
        <p:spPr>
          <a:xfrm rot="10800000">
            <a:off x="4031615" y="234719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8B369EB3-8440-FDF8-DFBF-8B1FBF249A34}"/>
              </a:ext>
            </a:extLst>
          </p:cNvPr>
          <p:cNvSpPr txBox="1"/>
          <p:nvPr/>
        </p:nvSpPr>
        <p:spPr>
          <a:xfrm>
            <a:off x="1294130" y="2347198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CF224872-2773-6CE1-E110-8D5C64620462}"/>
              </a:ext>
            </a:extLst>
          </p:cNvPr>
          <p:cNvGrpSpPr/>
          <p:nvPr/>
        </p:nvGrpSpPr>
        <p:grpSpPr>
          <a:xfrm>
            <a:off x="5210911" y="2770188"/>
            <a:ext cx="1274878" cy="1071562"/>
            <a:chOff x="7001611" y="2770188"/>
            <a:chExt cx="1274878" cy="1071562"/>
          </a:xfrm>
        </p:grpSpPr>
        <p:pic>
          <p:nvPicPr>
            <p:cNvPr id="183" name="Picture 182" descr="Diagram&#10;&#10;Description automatically generated">
              <a:extLst>
                <a:ext uri="{FF2B5EF4-FFF2-40B4-BE49-F238E27FC236}">
                  <a16:creationId xmlns:a16="http://schemas.microsoft.com/office/drawing/2014/main" id="{D5E57B9D-9591-15BA-2899-0E73813A00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3138488"/>
              <a:ext cx="1274878" cy="703262"/>
            </a:xfrm>
            <a:prstGeom prst="rect">
              <a:avLst/>
            </a:prstGeom>
          </p:spPr>
        </p:pic>
        <p:pic>
          <p:nvPicPr>
            <p:cNvPr id="182" name="Picture 181" descr="Diagram&#10;&#10;Description automatically generated">
              <a:extLst>
                <a:ext uri="{FF2B5EF4-FFF2-40B4-BE49-F238E27FC236}">
                  <a16:creationId xmlns:a16="http://schemas.microsoft.com/office/drawing/2014/main" id="{C1FB48F5-61BE-9A2D-AE23-613937E861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2770188"/>
              <a:ext cx="1274878" cy="703262"/>
            </a:xfrm>
            <a:prstGeom prst="rect">
              <a:avLst/>
            </a:prstGeom>
          </p:spPr>
        </p:pic>
        <p:sp>
          <p:nvSpPr>
            <p:cNvPr id="186" name="Rectangle: Rounded Corners 185">
              <a:extLst>
                <a:ext uri="{FF2B5EF4-FFF2-40B4-BE49-F238E27FC236}">
                  <a16:creationId xmlns:a16="http://schemas.microsoft.com/office/drawing/2014/main" id="{BBA6C4FD-F366-A996-2CEA-D79395F7A430}"/>
                </a:ext>
              </a:extLst>
            </p:cNvPr>
            <p:cNvSpPr/>
            <p:nvPr/>
          </p:nvSpPr>
          <p:spPr>
            <a:xfrm>
              <a:off x="7062788" y="2881313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CITIZENSHIP</a:t>
              </a:r>
            </a:p>
          </p:txBody>
        </p:sp>
        <p:sp>
          <p:nvSpPr>
            <p:cNvPr id="187" name="Rectangle: Rounded Corners 186">
              <a:extLst>
                <a:ext uri="{FF2B5EF4-FFF2-40B4-BE49-F238E27FC236}">
                  <a16:creationId xmlns:a16="http://schemas.microsoft.com/office/drawing/2014/main" id="{E2A40ED6-23FB-100D-4692-15A0182A31B7}"/>
                </a:ext>
              </a:extLst>
            </p:cNvPr>
            <p:cNvSpPr/>
            <p:nvPr/>
          </p:nvSpPr>
          <p:spPr>
            <a:xfrm>
              <a:off x="7062788" y="3212307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BRITISH VALUES</a:t>
              </a:r>
            </a:p>
          </p:txBody>
        </p:sp>
      </p:grpSp>
      <p:sp>
        <p:nvSpPr>
          <p:cNvPr id="1084" name="Rectangle: Rounded Corners 1083">
            <a:extLst>
              <a:ext uri="{FF2B5EF4-FFF2-40B4-BE49-F238E27FC236}">
                <a16:creationId xmlns:a16="http://schemas.microsoft.com/office/drawing/2014/main" id="{96828E95-C995-C25D-9FE9-6D664436F800}"/>
              </a:ext>
            </a:extLst>
          </p:cNvPr>
          <p:cNvSpPr/>
          <p:nvPr/>
        </p:nvSpPr>
        <p:spPr>
          <a:xfrm>
            <a:off x="3388860" y="5091113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sp>
        <p:nvSpPr>
          <p:cNvPr id="1085" name="Rectangle: Rounded Corners 1084">
            <a:extLst>
              <a:ext uri="{FF2B5EF4-FFF2-40B4-BE49-F238E27FC236}">
                <a16:creationId xmlns:a16="http://schemas.microsoft.com/office/drawing/2014/main" id="{3C6DDCBC-6EE5-5F7E-D516-DF3BA79514A0}"/>
              </a:ext>
            </a:extLst>
          </p:cNvPr>
          <p:cNvSpPr/>
          <p:nvPr/>
        </p:nvSpPr>
        <p:spPr>
          <a:xfrm>
            <a:off x="3388860" y="5422107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i="1" dirty="0"/>
              <a:t>PERSONAL  SAFETY</a:t>
            </a:r>
          </a:p>
        </p:txBody>
      </p:sp>
      <p:sp>
        <p:nvSpPr>
          <p:cNvPr id="201" name="Rectangle: Rounded Corners 200">
            <a:extLst>
              <a:ext uri="{FF2B5EF4-FFF2-40B4-BE49-F238E27FC236}">
                <a16:creationId xmlns:a16="http://schemas.microsoft.com/office/drawing/2014/main" id="{DD3B60C9-E488-C2BE-A118-D94D828BF24E}"/>
              </a:ext>
            </a:extLst>
          </p:cNvPr>
          <p:cNvSpPr/>
          <p:nvPr/>
        </p:nvSpPr>
        <p:spPr>
          <a:xfrm>
            <a:off x="3388860" y="4760913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RSE</a:t>
            </a:r>
          </a:p>
        </p:txBody>
      </p:sp>
      <p:grpSp>
        <p:nvGrpSpPr>
          <p:cNvPr id="213" name="Group 212">
            <a:extLst>
              <a:ext uri="{FF2B5EF4-FFF2-40B4-BE49-F238E27FC236}">
                <a16:creationId xmlns:a16="http://schemas.microsoft.com/office/drawing/2014/main" id="{F8BF5004-429C-ED38-3C28-18D90877196E}"/>
              </a:ext>
            </a:extLst>
          </p:cNvPr>
          <p:cNvGrpSpPr/>
          <p:nvPr/>
        </p:nvGrpSpPr>
        <p:grpSpPr>
          <a:xfrm>
            <a:off x="5121275" y="6813550"/>
            <a:ext cx="1466850" cy="1485900"/>
            <a:chOff x="5121275" y="6813550"/>
            <a:chExt cx="1466850" cy="1485900"/>
          </a:xfrm>
        </p:grpSpPr>
        <p:grpSp>
          <p:nvGrpSpPr>
            <p:cNvPr id="202" name="Group 201">
              <a:extLst>
                <a:ext uri="{FF2B5EF4-FFF2-40B4-BE49-F238E27FC236}">
                  <a16:creationId xmlns:a16="http://schemas.microsoft.com/office/drawing/2014/main" id="{53DF9A2B-1800-E5E9-51A0-FF7639DF28FF}"/>
                </a:ext>
              </a:extLst>
            </p:cNvPr>
            <p:cNvGrpSpPr/>
            <p:nvPr/>
          </p:nvGrpSpPr>
          <p:grpSpPr>
            <a:xfrm>
              <a:off x="5121275" y="7556501"/>
              <a:ext cx="1466850" cy="742949"/>
              <a:chOff x="5210911" y="7556501"/>
              <a:chExt cx="1274878" cy="742949"/>
            </a:xfrm>
          </p:grpSpPr>
          <p:pic>
            <p:nvPicPr>
              <p:cNvPr id="191" name="Picture 190" descr="Diagram&#10;&#10;Description automatically generated">
                <a:extLst>
                  <a:ext uri="{FF2B5EF4-FFF2-40B4-BE49-F238E27FC236}">
                    <a16:creationId xmlns:a16="http://schemas.microsoft.com/office/drawing/2014/main" id="{EA958418-B958-BC75-2389-AA88C81DC89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96188"/>
                <a:ext cx="1274878" cy="703262"/>
              </a:xfrm>
              <a:prstGeom prst="rect">
                <a:avLst/>
              </a:prstGeom>
            </p:spPr>
          </p:pic>
          <p:pic>
            <p:nvPicPr>
              <p:cNvPr id="1024" name="Picture 1023" descr="Diagram&#10;&#10;Description automatically generated">
                <a:extLst>
                  <a:ext uri="{FF2B5EF4-FFF2-40B4-BE49-F238E27FC236}">
                    <a16:creationId xmlns:a16="http://schemas.microsoft.com/office/drawing/2014/main" id="{1E2256BD-B24A-AA43-51ED-DFE11564DD5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2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56501"/>
                <a:ext cx="1274878" cy="373062"/>
              </a:xfrm>
              <a:prstGeom prst="rect">
                <a:avLst/>
              </a:prstGeom>
            </p:spPr>
          </p:pic>
        </p:grpSp>
        <p:sp>
          <p:nvSpPr>
            <p:cNvPr id="1027" name="Rectangle: Rounded Corners 1026">
              <a:extLst>
                <a:ext uri="{FF2B5EF4-FFF2-40B4-BE49-F238E27FC236}">
                  <a16:creationId xmlns:a16="http://schemas.microsoft.com/office/drawing/2014/main" id="{20045848-D862-6EE3-487A-2083A36AE701}"/>
                </a:ext>
              </a:extLst>
            </p:cNvPr>
            <p:cNvSpPr/>
            <p:nvPr/>
          </p:nvSpPr>
          <p:spPr>
            <a:xfrm>
              <a:off x="5182394" y="7670007"/>
              <a:ext cx="1342232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RISK</a:t>
              </a:r>
            </a:p>
          </p:txBody>
        </p:sp>
        <p:pic>
          <p:nvPicPr>
            <p:cNvPr id="203" name="Picture 202" descr="Diagram&#10;&#10;Description automatically generated">
              <a:extLst>
                <a:ext uri="{FF2B5EF4-FFF2-40B4-BE49-F238E27FC236}">
                  <a16:creationId xmlns:a16="http://schemas.microsoft.com/office/drawing/2014/main" id="{57D79A08-19CB-A191-BAFA-01808B83BF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29726" y="6813550"/>
              <a:ext cx="823621" cy="819150"/>
            </a:xfrm>
            <a:prstGeom prst="rect">
              <a:avLst/>
            </a:prstGeom>
          </p:spPr>
        </p:pic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C53ADBA8-5635-748A-4C33-22FB353FC4F7}"/>
                </a:ext>
              </a:extLst>
            </p:cNvPr>
            <p:cNvSpPr/>
            <p:nvPr/>
          </p:nvSpPr>
          <p:spPr>
            <a:xfrm>
              <a:off x="5435600" y="6832600"/>
              <a:ext cx="812800" cy="7175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STATUTORY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HEALTH</a:t>
              </a:r>
            </a:p>
            <a:p>
              <a:pPr algn="ctr"/>
              <a:endParaRPr lang="en-GB" sz="800" b="1" dirty="0">
                <a:solidFill>
                  <a:schemeClr val="tx1"/>
                </a:solidFill>
              </a:endParaRPr>
            </a:p>
            <a:p>
              <a:pPr algn="ctr"/>
              <a:endParaRPr lang="en-GB" sz="800" b="1" dirty="0">
                <a:solidFill>
                  <a:schemeClr val="tx1"/>
                </a:solidFill>
              </a:endParaRPr>
            </a:p>
          </p:txBody>
        </p:sp>
      </p:grpSp>
      <p:pic>
        <p:nvPicPr>
          <p:cNvPr id="218" name="Picture 217" descr="Diagram&#10;&#10;Description automatically generated">
            <a:extLst>
              <a:ext uri="{FF2B5EF4-FFF2-40B4-BE49-F238E27FC236}">
                <a16:creationId xmlns:a16="http://schemas.microsoft.com/office/drawing/2014/main" id="{3D86EA00-B899-2105-7658-124977C89FEC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62373" y="8966200"/>
            <a:ext cx="823621" cy="819150"/>
          </a:xfrm>
          <a:prstGeom prst="rect">
            <a:avLst/>
          </a:prstGeom>
        </p:spPr>
      </p:pic>
      <p:sp>
        <p:nvSpPr>
          <p:cNvPr id="219" name="Rectangle 218">
            <a:extLst>
              <a:ext uri="{FF2B5EF4-FFF2-40B4-BE49-F238E27FC236}">
                <a16:creationId xmlns:a16="http://schemas.microsoft.com/office/drawing/2014/main" id="{3CDB4D18-83DB-2164-0AAE-3F711421AED0}"/>
              </a:ext>
            </a:extLst>
          </p:cNvPr>
          <p:cNvSpPr/>
          <p:nvPr/>
        </p:nvSpPr>
        <p:spPr>
          <a:xfrm>
            <a:off x="3568247" y="8985250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&amp; 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RSE</a:t>
            </a:r>
          </a:p>
        </p:txBody>
      </p:sp>
      <p:pic>
        <p:nvPicPr>
          <p:cNvPr id="236" name="Picture 235" descr="Diagram&#10;&#10;Description automatically generated">
            <a:extLst>
              <a:ext uri="{FF2B5EF4-FFF2-40B4-BE49-F238E27FC236}">
                <a16:creationId xmlns:a16="http://schemas.microsoft.com/office/drawing/2014/main" id="{8DCBA883-08DF-1538-B188-C16EA34112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2015788"/>
            <a:ext cx="1466850" cy="703262"/>
          </a:xfrm>
          <a:prstGeom prst="rect">
            <a:avLst/>
          </a:prstGeom>
        </p:spPr>
      </p:pic>
      <p:pic>
        <p:nvPicPr>
          <p:cNvPr id="237" name="Picture 236" descr="Diagram&#10;&#10;Description automatically generated">
            <a:extLst>
              <a:ext uri="{FF2B5EF4-FFF2-40B4-BE49-F238E27FC236}">
                <a16:creationId xmlns:a16="http://schemas.microsoft.com/office/drawing/2014/main" id="{3B5361A6-BBEC-AF9F-2E55-613067A84DF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1811000"/>
            <a:ext cx="1466850" cy="673099"/>
          </a:xfrm>
          <a:prstGeom prst="rect">
            <a:avLst/>
          </a:prstGeom>
        </p:spPr>
      </p:pic>
      <p:sp>
        <p:nvSpPr>
          <p:cNvPr id="233" name="Rectangle: Rounded Corners 232">
            <a:extLst>
              <a:ext uri="{FF2B5EF4-FFF2-40B4-BE49-F238E27FC236}">
                <a16:creationId xmlns:a16="http://schemas.microsoft.com/office/drawing/2014/main" id="{3AF8167D-64E9-5DA2-15D6-7326F16F53F9}"/>
              </a:ext>
            </a:extLst>
          </p:cNvPr>
          <p:cNvSpPr/>
          <p:nvPr/>
        </p:nvSpPr>
        <p:spPr>
          <a:xfrm>
            <a:off x="5182394" y="1192450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234" name="Picture 233" descr="Diagram&#10;&#10;Description automatically generated">
            <a:extLst>
              <a:ext uri="{FF2B5EF4-FFF2-40B4-BE49-F238E27FC236}">
                <a16:creationId xmlns:a16="http://schemas.microsoft.com/office/drawing/2014/main" id="{1EF58BC0-E7CD-6061-FD60-4746D5ED15D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29726" y="11112500"/>
            <a:ext cx="823621" cy="767556"/>
          </a:xfrm>
          <a:prstGeom prst="rect">
            <a:avLst/>
          </a:prstGeom>
        </p:spPr>
      </p:pic>
      <p:sp>
        <p:nvSpPr>
          <p:cNvPr id="235" name="Rectangle 234">
            <a:extLst>
              <a:ext uri="{FF2B5EF4-FFF2-40B4-BE49-F238E27FC236}">
                <a16:creationId xmlns:a16="http://schemas.microsoft.com/office/drawing/2014/main" id="{4BA982D5-312E-2B0C-0B60-6A6F3E275098}"/>
              </a:ext>
            </a:extLst>
          </p:cNvPr>
          <p:cNvSpPr/>
          <p:nvPr/>
        </p:nvSpPr>
        <p:spPr>
          <a:xfrm>
            <a:off x="5435600" y="11102975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endParaRPr lang="en-GB" sz="800" b="1" dirty="0">
              <a:solidFill>
                <a:schemeClr val="tx1"/>
              </a:solidFill>
            </a:endParaRPr>
          </a:p>
        </p:txBody>
      </p:sp>
      <p:sp>
        <p:nvSpPr>
          <p:cNvPr id="238" name="Rectangle: Rounded Corners 237">
            <a:extLst>
              <a:ext uri="{FF2B5EF4-FFF2-40B4-BE49-F238E27FC236}">
                <a16:creationId xmlns:a16="http://schemas.microsoft.com/office/drawing/2014/main" id="{B0DBDA2C-FC1E-43BE-8A84-B16713A5B2A0}"/>
              </a:ext>
            </a:extLst>
          </p:cNvPr>
          <p:cNvSpPr/>
          <p:nvPr/>
        </p:nvSpPr>
        <p:spPr>
          <a:xfrm>
            <a:off x="5182394" y="1224835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WELLBEING</a:t>
            </a:r>
          </a:p>
        </p:txBody>
      </p:sp>
      <p:pic>
        <p:nvPicPr>
          <p:cNvPr id="254" name="Picture 4">
            <a:extLst>
              <a:ext uri="{FF2B5EF4-FFF2-40B4-BE49-F238E27FC236}">
                <a16:creationId xmlns:a16="http://schemas.microsoft.com/office/drawing/2014/main" id="{0B34310E-2399-7D1B-769C-998A10EA1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2" y="3479974"/>
            <a:ext cx="454620" cy="137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5" name="Picture 6">
            <a:extLst>
              <a:ext uri="{FF2B5EF4-FFF2-40B4-BE49-F238E27FC236}">
                <a16:creationId xmlns:a16="http://schemas.microsoft.com/office/drawing/2014/main" id="{9A79E55A-B4C9-6821-D34E-021455D83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8026" y="5688937"/>
            <a:ext cx="454620" cy="138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" name="Picture 8">
            <a:extLst>
              <a:ext uri="{FF2B5EF4-FFF2-40B4-BE49-F238E27FC236}">
                <a16:creationId xmlns:a16="http://schemas.microsoft.com/office/drawing/2014/main" id="{93B8DCEB-D086-2744-118D-F63C99A76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1521" y="10096040"/>
            <a:ext cx="454620" cy="138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7" name="Picture 10">
            <a:extLst>
              <a:ext uri="{FF2B5EF4-FFF2-40B4-BE49-F238E27FC236}">
                <a16:creationId xmlns:a16="http://schemas.microsoft.com/office/drawing/2014/main" id="{7BF3F69E-CDCE-D1A2-4EB6-B0AF38460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7431" y="7889130"/>
            <a:ext cx="454620" cy="137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8" name="Picture 12">
            <a:extLst>
              <a:ext uri="{FF2B5EF4-FFF2-40B4-BE49-F238E27FC236}">
                <a16:creationId xmlns:a16="http://schemas.microsoft.com/office/drawing/2014/main" id="{392A0BA8-8B65-1383-F4BD-FE9EEBB93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6" y="12322918"/>
            <a:ext cx="454620" cy="137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9" name="Picture 14">
            <a:extLst>
              <a:ext uri="{FF2B5EF4-FFF2-40B4-BE49-F238E27FC236}">
                <a16:creationId xmlns:a16="http://schemas.microsoft.com/office/drawing/2014/main" id="{BFFE6FCB-6B3A-ABC0-5673-BD5D961D7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8118" y="14552274"/>
            <a:ext cx="454620" cy="13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4" name="Picture 263" descr="A picture containing qr code&#10;&#10;Description automatically generated">
            <a:extLst>
              <a:ext uri="{FF2B5EF4-FFF2-40B4-BE49-F238E27FC236}">
                <a16:creationId xmlns:a16="http://schemas.microsoft.com/office/drawing/2014/main" id="{A0CA7677-AD01-D747-03F1-E8401CDEBB0F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hq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700000">
            <a:off x="8764940" y="6011069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2" name="Picture 271" descr="A picture containing qr code&#10;&#10;Description automatically generated">
            <a:extLst>
              <a:ext uri="{FF2B5EF4-FFF2-40B4-BE49-F238E27FC236}">
                <a16:creationId xmlns:a16="http://schemas.microsoft.com/office/drawing/2014/main" id="{BC7C4D5E-F829-6D4E-6AB7-3BC03BB4ACF8}"/>
              </a:ext>
            </a:extLst>
          </p:cNvPr>
          <p:cNvPicPr>
            <a:picLocks noChangeAspect="1"/>
          </p:cNvPicPr>
          <p:nvPr/>
        </p:nvPicPr>
        <p:blipFill rotWithShape="1">
          <a:blip r:embed="rId32" cstate="hq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9735" b="92035" l="9091" r="89394">
                        <a14:foregroundMark x1="50000" y1="9735" x2="50000" y2="9735"/>
                        <a14:foregroundMark x1="71212" y1="9735" x2="71212" y2="9735"/>
                        <a14:foregroundMark x1="77273" y1="11504" x2="77273" y2="11504"/>
                        <a14:foregroundMark x1="31818" y1="12389" x2="31818" y2="12389"/>
                        <a14:backgroundMark x1="21212" y1="23894" x2="21212" y2="23894"/>
                        <a14:backgroundMark x1="15152" y1="18584" x2="15152" y2="18584"/>
                        <a14:backgroundMark x1="16667" y1="17699" x2="16667" y2="17699"/>
                        <a14:backgroundMark x1="13636" y1="28319" x2="13636" y2="28319"/>
                        <a14:backgroundMark x1="16667" y1="16814" x2="18182" y2="23009"/>
                        <a14:backgroundMark x1="16667" y1="29204" x2="16667" y2="29204"/>
                        <a14:backgroundMark x1="16667" y1="49558" x2="16667" y2="49558"/>
                        <a14:backgroundMark x1="16667" y1="44248" x2="16667" y2="44248"/>
                        <a14:backgroundMark x1="12121" y1="37168" x2="12121" y2="37168"/>
                        <a14:backgroundMark x1="18182" y1="43363" x2="18182" y2="43363"/>
                        <a14:backgroundMark x1="18182" y1="64602" x2="18182" y2="73451"/>
                        <a14:backgroundMark x1="16667" y1="84071" x2="18182" y2="92920"/>
                        <a14:backgroundMark x1="48485" y1="94690" x2="71212" y2="95575"/>
                        <a14:backgroundMark x1="42424" y1="90265" x2="42424" y2="90265"/>
                        <a14:backgroundMark x1="43939" y1="91150" x2="43939" y2="91150"/>
                        <a14:backgroundMark x1="40909" y1="91150" x2="53030" y2="95575"/>
                        <a14:backgroundMark x1="19697" y1="30088" x2="19697" y2="30088"/>
                        <a14:backgroundMark x1="18182" y1="25664" x2="19697" y2="32743"/>
                        <a14:backgroundMark x1="12121" y1="30088" x2="12121" y2="38053"/>
                        <a14:backgroundMark x1="18182" y1="42478" x2="16667" y2="57522"/>
                        <a14:backgroundMark x1="15152" y1="38938" x2="16667" y2="48673"/>
                        <a14:backgroundMark x1="13636" y1="61062" x2="15152" y2="68142"/>
                        <a14:backgroundMark x1="19697" y1="61062" x2="19697" y2="61062"/>
                        <a14:backgroundMark x1="19697" y1="58407" x2="19697" y2="58407"/>
                        <a14:backgroundMark x1="18182" y1="60177" x2="18182" y2="67257"/>
                        <a14:backgroundMark x1="16667" y1="71681" x2="18182" y2="81416"/>
                        <a14:backgroundMark x1="18182" y1="53097" x2="19697" y2="690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900" y="312975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4" name="Picture 273" descr="A picture containing qr code&#10;&#10;Description automatically generated">
            <a:extLst>
              <a:ext uri="{FF2B5EF4-FFF2-40B4-BE49-F238E27FC236}">
                <a16:creationId xmlns:a16="http://schemas.microsoft.com/office/drawing/2014/main" id="{F871C659-ABB8-AC2F-9481-98E71F9264A0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hq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3415" y="274399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7" name="Picture 276" descr="A picture containing qr code&#10;&#10;Description automatically generated">
            <a:extLst>
              <a:ext uri="{FF2B5EF4-FFF2-40B4-BE49-F238E27FC236}">
                <a16:creationId xmlns:a16="http://schemas.microsoft.com/office/drawing/2014/main" id="{BB3F92B4-7BAA-5A92-B67E-5B51D607C476}"/>
              </a:ext>
            </a:extLst>
          </p:cNvPr>
          <p:cNvPicPr>
            <a:picLocks noChangeAspect="1"/>
          </p:cNvPicPr>
          <p:nvPr/>
        </p:nvPicPr>
        <p:blipFill rotWithShape="1">
          <a:blip r:embed="rId34" cstate="hq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974" y="115173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8" name="Picture 277" descr="A picture containing qr code&#10;&#10;Description automatically generated">
            <a:extLst>
              <a:ext uri="{FF2B5EF4-FFF2-40B4-BE49-F238E27FC236}">
                <a16:creationId xmlns:a16="http://schemas.microsoft.com/office/drawing/2014/main" id="{575F104A-127F-7946-B643-4D5406255317}"/>
              </a:ext>
            </a:extLst>
          </p:cNvPr>
          <p:cNvPicPr>
            <a:picLocks noChangeAspect="1"/>
          </p:cNvPicPr>
          <p:nvPr/>
        </p:nvPicPr>
        <p:blipFill rotWithShape="1">
          <a:blip r:embed="rId36" cstate="hq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5263" b="92713" l="4348" r="89130">
                        <a14:foregroundMark x1="43478" y1="7692" x2="58696" y2="7287"/>
                        <a14:foregroundMark x1="34058" y1="6883" x2="34058" y2="6883"/>
                        <a14:foregroundMark x1="73913" y1="7287" x2="73913" y2="7287"/>
                        <a14:foregroundMark x1="59420" y1="5668" x2="59420" y2="5668"/>
                        <a14:foregroundMark x1="89130" y1="18623" x2="89130" y2="18623"/>
                        <a14:backgroundMark x1="16667" y1="27126" x2="16667" y2="27126"/>
                        <a14:backgroundMark x1="12319" y1="25506" x2="13043" y2="31984"/>
                        <a14:backgroundMark x1="13768" y1="42915" x2="14493" y2="56680"/>
                        <a14:backgroundMark x1="13043" y1="13360" x2="10870" y2="16599"/>
                        <a14:backgroundMark x1="5072" y1="24291" x2="10145" y2="27530"/>
                        <a14:backgroundMark x1="5797" y1="21862" x2="7971" y2="25911"/>
                        <a14:backgroundMark x1="18841" y1="57895" x2="13043" y2="70850"/>
                        <a14:backgroundMark x1="13043" y1="69231" x2="14493" y2="83806"/>
                        <a14:backgroundMark x1="13043" y1="82186" x2="14493" y2="90283"/>
                        <a14:backgroundMark x1="16667" y1="91498" x2="28261" y2="95142"/>
                        <a14:backgroundMark x1="31884" y1="93522" x2="37681" y2="93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242517" y="10549731"/>
            <a:ext cx="435314" cy="78184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9" name="Picture 278" descr="A picture containing qr code&#10;&#10;Description automatically generated">
            <a:extLst>
              <a:ext uri="{FF2B5EF4-FFF2-40B4-BE49-F238E27FC236}">
                <a16:creationId xmlns:a16="http://schemas.microsoft.com/office/drawing/2014/main" id="{07243675-6CE6-DA88-6816-C80C523BFE0D}"/>
              </a:ext>
            </a:extLst>
          </p:cNvPr>
          <p:cNvPicPr>
            <a:picLocks noChangeAspect="1"/>
          </p:cNvPicPr>
          <p:nvPr/>
        </p:nvPicPr>
        <p:blipFill rotWithShape="1">
          <a:blip r:embed="rId34" cstate="hq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073454" y="146796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3" name="Picture 282" descr="A picture containing qr code&#10;&#10;Description automatically generated">
            <a:extLst>
              <a:ext uri="{FF2B5EF4-FFF2-40B4-BE49-F238E27FC236}">
                <a16:creationId xmlns:a16="http://schemas.microsoft.com/office/drawing/2014/main" id="{B5BDDD5C-E3E9-F9A4-C5FE-50D9FD2FD04C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hq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666911" y="12730644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288" name="Arrow: Right 287">
            <a:extLst>
              <a:ext uri="{FF2B5EF4-FFF2-40B4-BE49-F238E27FC236}">
                <a16:creationId xmlns:a16="http://schemas.microsoft.com/office/drawing/2014/main" id="{072BE305-9260-4FA3-4CF4-626550158238}"/>
              </a:ext>
            </a:extLst>
          </p:cNvPr>
          <p:cNvSpPr/>
          <p:nvPr/>
        </p:nvSpPr>
        <p:spPr>
          <a:xfrm>
            <a:off x="7977189" y="1716882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YEAR 11</a:t>
            </a:r>
          </a:p>
        </p:txBody>
      </p:sp>
      <p:sp>
        <p:nvSpPr>
          <p:cNvPr id="289" name="Arrow: Right 288">
            <a:extLst>
              <a:ext uri="{FF2B5EF4-FFF2-40B4-BE49-F238E27FC236}">
                <a16:creationId xmlns:a16="http://schemas.microsoft.com/office/drawing/2014/main" id="{92BCE738-9D25-2B7B-D8BA-1C1C1BE1427C}"/>
              </a:ext>
            </a:extLst>
          </p:cNvPr>
          <p:cNvSpPr/>
          <p:nvPr/>
        </p:nvSpPr>
        <p:spPr>
          <a:xfrm>
            <a:off x="288925" y="15016957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WELCOME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E31A9626-785A-DD37-76A3-21706C7C1E5F}"/>
              </a:ext>
            </a:extLst>
          </p:cNvPr>
          <p:cNvSpPr txBox="1">
            <a:spLocks/>
          </p:cNvSpPr>
          <p:nvPr/>
        </p:nvSpPr>
        <p:spPr>
          <a:xfrm>
            <a:off x="5996940" y="15758160"/>
            <a:ext cx="290322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PERSONAL DEVELOPMENT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367E6BB-34A0-26F3-3CEB-F35CB9263D14}"/>
              </a:ext>
            </a:extLst>
          </p:cNvPr>
          <p:cNvSpPr txBox="1">
            <a:spLocks/>
          </p:cNvSpPr>
          <p:nvPr/>
        </p:nvSpPr>
        <p:spPr>
          <a:xfrm>
            <a:off x="5661660" y="16154400"/>
            <a:ext cx="361950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ASSESSMENT &amp; PROGRESS IN PSHE </a:t>
            </a:r>
          </a:p>
        </p:txBody>
      </p:sp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7966BFA2-A70D-3B02-D26A-416EE8CDABBD}"/>
              </a:ext>
            </a:extLst>
          </p:cNvPr>
          <p:cNvPicPr>
            <a:picLocks noChangeAspect="1"/>
          </p:cNvPicPr>
          <p:nvPr/>
        </p:nvPicPr>
        <p:blipFill rotWithShape="1">
          <a:blip r:embed="rId38" cstate="hq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8696" b="89783" l="9544" r="90041">
                        <a14:foregroundMark x1="41909" y1="8913" x2="41909" y2="8913"/>
                        <a14:foregroundMark x1="43983" y1="12826" x2="48133" y2="21304"/>
                        <a14:foregroundMark x1="49378" y1="17391" x2="51037" y2="23043"/>
                        <a14:foregroundMark x1="45643" y1="51739" x2="45643" y2="61522"/>
                        <a14:foregroundMark x1="49378" y1="46957" x2="50207" y2="573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878195" y="10415588"/>
            <a:ext cx="231463" cy="44279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5" name="Picture 2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C426E76E-D4F1-762C-8C0E-806AE17E35F9}"/>
              </a:ext>
            </a:extLst>
          </p:cNvPr>
          <p:cNvPicPr>
            <a:picLocks noChangeAspect="1"/>
          </p:cNvPicPr>
          <p:nvPr/>
        </p:nvPicPr>
        <p:blipFill rotWithShape="1">
          <a:blip r:embed="rId40" cstate="hq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2400" b="96800" l="9467" r="89941">
                        <a14:foregroundMark x1="33136" y1="87467" x2="36686" y2="88267"/>
                        <a14:foregroundMark x1="20118" y1="92267" x2="39053" y2="92800"/>
                        <a14:foregroundMark x1="23669" y1="97067" x2="23669" y2="97067"/>
                        <a14:foregroundMark x1="42012" y1="3467" x2="42012" y2="3467"/>
                        <a14:foregroundMark x1="10651" y1="40533" x2="10651" y2="40533"/>
                        <a14:foregroundMark x1="34320" y1="27733" x2="43195" y2="33067"/>
                        <a14:foregroundMark x1="59763" y1="27733" x2="62722" y2="32000"/>
                        <a14:foregroundMark x1="9467" y1="16533" x2="9467" y2="16533"/>
                        <a14:foregroundMark x1="86391" y1="17600" x2="86391" y2="17600"/>
                        <a14:foregroundMark x1="73964" y1="5333" x2="73964" y2="5333"/>
                        <a14:foregroundMark x1="22485" y1="4533" x2="22485" y2="4533"/>
                        <a14:foregroundMark x1="18935" y1="4533" x2="18935" y2="4533"/>
                        <a14:foregroundMark x1="72781" y1="5600" x2="78107" y2="8267"/>
                        <a14:foregroundMark x1="76923" y1="5333" x2="76923" y2="5333"/>
                        <a14:foregroundMark x1="56213" y1="3467" x2="42604" y2="2400"/>
                        <a14:foregroundMark x1="10651" y1="69067" x2="10651" y2="690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530619" y="6263235"/>
            <a:ext cx="262255" cy="584373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" name="Picture 26" descr="A picture containing icon&#10;&#10;Description automatically generated">
            <a:extLst>
              <a:ext uri="{FF2B5EF4-FFF2-40B4-BE49-F238E27FC236}">
                <a16:creationId xmlns:a16="http://schemas.microsoft.com/office/drawing/2014/main" id="{2D7B52C3-09FF-AF62-B7DB-F4FE1F145273}"/>
              </a:ext>
            </a:extLst>
          </p:cNvPr>
          <p:cNvPicPr>
            <a:picLocks noChangeAspect="1"/>
          </p:cNvPicPr>
          <p:nvPr/>
        </p:nvPicPr>
        <p:blipFill rotWithShape="1">
          <a:blip r:embed="rId42" cstate="hq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5070" b="92958" l="9722" r="89815">
                        <a14:foregroundMark x1="43519" y1="19155" x2="55556" y2="30423"/>
                        <a14:foregroundMark x1="55093" y1="13239" x2="59259" y2="24225"/>
                        <a14:foregroundMark x1="53704" y1="7606" x2="53704" y2="7606"/>
                        <a14:foregroundMark x1="49074" y1="5915" x2="49074" y2="5915"/>
                        <a14:foregroundMark x1="44444" y1="30704" x2="50463" y2="35211"/>
                        <a14:foregroundMark x1="56944" y1="22254" x2="66667" y2="35211"/>
                        <a14:foregroundMark x1="47685" y1="27042" x2="51389" y2="35775"/>
                        <a14:foregroundMark x1="43981" y1="47324" x2="44444" y2="67887"/>
                        <a14:foregroundMark x1="52778" y1="49014" x2="59722" y2="69014"/>
                        <a14:foregroundMark x1="52778" y1="48451" x2="58796" y2="69577"/>
                        <a14:foregroundMark x1="60185" y1="49014" x2="64815" y2="71268"/>
                        <a14:foregroundMark x1="52315" y1="87887" x2="52315" y2="87887"/>
                        <a14:foregroundMark x1="43981" y1="85352" x2="43981" y2="85352"/>
                        <a14:foregroundMark x1="37963" y1="86479" x2="54630" y2="88451"/>
                        <a14:foregroundMark x1="55093" y1="85915" x2="63889" y2="87042"/>
                        <a14:foregroundMark x1="50000" y1="92958" x2="50000" y2="92958"/>
                        <a14:foregroundMark x1="52778" y1="5352" x2="52778" y2="53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704880" y="15208522"/>
            <a:ext cx="237075" cy="38820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" name="Picture 27" descr="A picture containing icon&#10;&#10;Description automatically generated">
            <a:extLst>
              <a:ext uri="{FF2B5EF4-FFF2-40B4-BE49-F238E27FC236}">
                <a16:creationId xmlns:a16="http://schemas.microsoft.com/office/drawing/2014/main" id="{82365A80-DCC3-15CF-99DB-8EA33D0C47CD}"/>
              </a:ext>
            </a:extLst>
          </p:cNvPr>
          <p:cNvPicPr>
            <a:picLocks noChangeAspect="1"/>
          </p:cNvPicPr>
          <p:nvPr/>
        </p:nvPicPr>
        <p:blipFill rotWithShape="1">
          <a:blip r:embed="rId44" cstate="hq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7910" b="93503" l="8969" r="88789">
                        <a14:foregroundMark x1="41704" y1="22034" x2="51121" y2="25424"/>
                        <a14:foregroundMark x1="30942" y1="8192" x2="56502" y2="11582"/>
                        <a14:foregroundMark x1="30045" y1="19774" x2="46637" y2="33051"/>
                        <a14:foregroundMark x1="47982" y1="19209" x2="56502" y2="31921"/>
                        <a14:foregroundMark x1="43498" y1="48305" x2="50224" y2="66102"/>
                        <a14:foregroundMark x1="40359" y1="55932" x2="40359" y2="65819"/>
                        <a14:foregroundMark x1="53363" y1="46328" x2="54260" y2="64124"/>
                        <a14:foregroundMark x1="33632" y1="88983" x2="54260" y2="88983"/>
                        <a14:foregroundMark x1="53363" y1="93503" x2="53363" y2="93503"/>
                        <a14:foregroundMark x1="70852" y1="9605" x2="70852" y2="9605"/>
                        <a14:foregroundMark x1="22422" y1="10452" x2="22422" y2="104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91879" y="8200401"/>
            <a:ext cx="257800" cy="41019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1" name="Picture 50" descr="A picture containing icon&#10;&#10;Description automatically generated">
            <a:extLst>
              <a:ext uri="{FF2B5EF4-FFF2-40B4-BE49-F238E27FC236}">
                <a16:creationId xmlns:a16="http://schemas.microsoft.com/office/drawing/2014/main" id="{A6BC52CC-A1C8-C874-98A5-A59B251382B8}"/>
              </a:ext>
            </a:extLst>
          </p:cNvPr>
          <p:cNvPicPr>
            <a:picLocks noChangeAspect="1"/>
          </p:cNvPicPr>
          <p:nvPr/>
        </p:nvPicPr>
        <p:blipFill rotWithShape="1">
          <a:blip r:embed="rId46" cstate="hq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5367" b="89548" l="8969" r="88789">
                        <a14:foregroundMark x1="45740" y1="18644" x2="48879" y2="28249"/>
                        <a14:foregroundMark x1="48879" y1="17232" x2="42601" y2="31638"/>
                        <a14:foregroundMark x1="33184" y1="12147" x2="43049" y2="27119"/>
                        <a14:foregroundMark x1="40359" y1="11299" x2="51570" y2="14124"/>
                        <a14:foregroundMark x1="23318" y1="7627" x2="67713" y2="10169"/>
                        <a14:foregroundMark x1="47534" y1="5650" x2="47534" y2="5650"/>
                        <a14:foregroundMark x1="51570" y1="24011" x2="56054" y2="33333"/>
                        <a14:foregroundMark x1="39910" y1="13277" x2="42601" y2="26836"/>
                        <a14:foregroundMark x1="47085" y1="11299" x2="61435" y2="28531"/>
                        <a14:foregroundMark x1="43946" y1="22881" x2="45740" y2="36158"/>
                        <a14:foregroundMark x1="38117" y1="35028" x2="31839" y2="66949"/>
                        <a14:foregroundMark x1="52915" y1="33898" x2="55605" y2="58757"/>
                        <a14:foregroundMark x1="50224" y1="45763" x2="49327" y2="63842"/>
                        <a14:foregroundMark x1="39910" y1="46893" x2="43498" y2="68362"/>
                        <a14:foregroundMark x1="43049" y1="48023" x2="47534" y2="67514"/>
                        <a14:foregroundMark x1="50673" y1="45480" x2="50673" y2="63277"/>
                        <a14:foregroundMark x1="39910" y1="37288" x2="39462" y2="46893"/>
                        <a14:foregroundMark x1="38117" y1="22316" x2="38117" y2="35593"/>
                        <a14:foregroundMark x1="50224" y1="15254" x2="54260" y2="33616"/>
                        <a14:foregroundMark x1="49776" y1="53390" x2="55605" y2="72316"/>
                        <a14:foregroundMark x1="54260" y1="45480" x2="57399" y2="62712"/>
                        <a14:foregroundMark x1="30493" y1="50847" x2="35426" y2="66102"/>
                        <a14:foregroundMark x1="38117" y1="49718" x2="43498" y2="65254"/>
                        <a14:foregroundMark x1="62780" y1="47740" x2="61883" y2="63559"/>
                        <a14:foregroundMark x1="52018" y1="50847" x2="55605" y2="59322"/>
                        <a14:foregroundMark x1="58296" y1="52542" x2="60090" y2="58192"/>
                        <a14:foregroundMark x1="56951" y1="46045" x2="56951" y2="55367"/>
                        <a14:foregroundMark x1="39013" y1="82203" x2="39013" y2="82203"/>
                        <a14:foregroundMark x1="48430" y1="85028" x2="45740" y2="85028"/>
                        <a14:foregroundMark x1="37220" y1="84181" x2="48430" y2="88418"/>
                        <a14:foregroundMark x1="39462" y1="84181" x2="47534" y2="84181"/>
                        <a14:foregroundMark x1="44395" y1="83898" x2="53363" y2="83898"/>
                        <a14:foregroundMark x1="52018" y1="83616" x2="58744" y2="8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5753709" y="12964097"/>
            <a:ext cx="269102" cy="4281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2" name="Picture 51" descr="A picture containing icon&#10;&#10;Description automatically generated">
            <a:extLst>
              <a:ext uri="{FF2B5EF4-FFF2-40B4-BE49-F238E27FC236}">
                <a16:creationId xmlns:a16="http://schemas.microsoft.com/office/drawing/2014/main" id="{8079F057-6F94-C53B-A9E9-BFC728C4FC9E}"/>
              </a:ext>
            </a:extLst>
          </p:cNvPr>
          <p:cNvPicPr>
            <a:picLocks noChangeAspect="1"/>
          </p:cNvPicPr>
          <p:nvPr/>
        </p:nvPicPr>
        <p:blipFill rotWithShape="1">
          <a:blip r:embed="rId48" cstate="hq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5634" b="93803" l="8520" r="88341">
                        <a14:foregroundMark x1="36323" y1="19155" x2="36771" y2="31831"/>
                        <a14:foregroundMark x1="45740" y1="18310" x2="51121" y2="31831"/>
                        <a14:foregroundMark x1="40807" y1="6479" x2="40807" y2="6479"/>
                        <a14:foregroundMark x1="34529" y1="16338" x2="46188" y2="26479"/>
                        <a14:foregroundMark x1="46637" y1="13803" x2="52466" y2="27324"/>
                        <a14:foregroundMark x1="43498" y1="14648" x2="43498" y2="28451"/>
                        <a14:foregroundMark x1="39013" y1="21690" x2="39013" y2="41972"/>
                        <a14:foregroundMark x1="32735" y1="45070" x2="38117" y2="67324"/>
                        <a14:foregroundMark x1="52915" y1="34648" x2="57399" y2="62254"/>
                        <a14:foregroundMark x1="49776" y1="37746" x2="48430" y2="62254"/>
                        <a14:foregroundMark x1="39462" y1="47887" x2="44843" y2="63944"/>
                        <a14:foregroundMark x1="36771" y1="19155" x2="52018" y2="21972"/>
                        <a14:foregroundMark x1="43946" y1="11549" x2="51570" y2="15493"/>
                        <a14:foregroundMark x1="35426" y1="83944" x2="44843" y2="85634"/>
                        <a14:foregroundMark x1="37668" y1="89296" x2="53363" y2="91268"/>
                        <a14:foregroundMark x1="48879" y1="87606" x2="55605" y2="91268"/>
                        <a14:foregroundMark x1="43049" y1="93803" x2="43049" y2="93803"/>
                      </a14:backgroundRemoval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184345" y="6024894"/>
            <a:ext cx="235008" cy="37393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5" name="Picture 64" descr="A picture containing icon&#10;&#10;Description automatically generated">
            <a:extLst>
              <a:ext uri="{FF2B5EF4-FFF2-40B4-BE49-F238E27FC236}">
                <a16:creationId xmlns:a16="http://schemas.microsoft.com/office/drawing/2014/main" id="{3418C0A5-6E4D-0CB4-D628-970B8AB09F48}"/>
              </a:ext>
            </a:extLst>
          </p:cNvPr>
          <p:cNvPicPr>
            <a:picLocks noChangeAspect="1"/>
          </p:cNvPicPr>
          <p:nvPr/>
        </p:nvPicPr>
        <p:blipFill rotWithShape="1">
          <a:blip r:embed="rId50" cstate="hqprint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ackgroundRemoval t="8475" b="92938" l="8333" r="89815">
                        <a14:foregroundMark x1="37963" y1="20339" x2="39815" y2="27684"/>
                        <a14:foregroundMark x1="49537" y1="16102" x2="50926" y2="26554"/>
                        <a14:foregroundMark x1="26389" y1="9887" x2="71759" y2="12712"/>
                        <a14:foregroundMark x1="43519" y1="8475" x2="60648" y2="81921"/>
                        <a14:foregroundMark x1="60648" y1="81921" x2="28704" y2="89831"/>
                        <a14:foregroundMark x1="37500" y1="32486" x2="38889" y2="41808"/>
                        <a14:foregroundMark x1="36574" y1="49435" x2="37963" y2="63842"/>
                        <a14:foregroundMark x1="50000" y1="47175" x2="49074" y2="73164"/>
                        <a14:foregroundMark x1="33333" y1="88701" x2="48148" y2="89831"/>
                        <a14:foregroundMark x1="61111" y1="92373" x2="61111" y2="92373"/>
                        <a14:foregroundMark x1="52315" y1="93220" x2="52315" y2="932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17808" y="3757086"/>
            <a:ext cx="254718" cy="4170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6" name="Picture 6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2584921-DABB-DACD-B068-C185C9F9913E}"/>
              </a:ext>
            </a:extLst>
          </p:cNvPr>
          <p:cNvPicPr>
            <a:picLocks noChangeAspect="1"/>
          </p:cNvPicPr>
          <p:nvPr/>
        </p:nvPicPr>
        <p:blipFill rotWithShape="1">
          <a:blip r:embed="rId52" cstate="hq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3169" b="96303" l="9827" r="89595">
                        <a14:foregroundMark x1="52601" y1="84683" x2="57803" y2="88732"/>
                        <a14:foregroundMark x1="30636" y1="81162" x2="34682" y2="91549"/>
                        <a14:foregroundMark x1="26012" y1="92958" x2="54913" y2="95246"/>
                        <a14:foregroundMark x1="38728" y1="19894" x2="43353" y2="27113"/>
                        <a14:foregroundMark x1="50867" y1="10563" x2="50867" y2="19718"/>
                        <a14:foregroundMark x1="39884" y1="8099" x2="72832" y2="8627"/>
                        <a14:foregroundMark x1="52601" y1="4049" x2="60694" y2="11796"/>
                        <a14:foregroundMark x1="23699" y1="3873" x2="23699" y2="3873"/>
                        <a14:foregroundMark x1="22543" y1="3697" x2="22543" y2="3697"/>
                        <a14:foregroundMark x1="25434" y1="25000" x2="25434" y2="25000"/>
                        <a14:foregroundMark x1="19653" y1="24824" x2="19653" y2="24824"/>
                        <a14:foregroundMark x1="19653" y1="24824" x2="19653" y2="26585"/>
                        <a14:foregroundMark x1="20809" y1="19718" x2="23121" y2="25528"/>
                        <a14:foregroundMark x1="88439" y1="12852" x2="88439" y2="12852"/>
                        <a14:foregroundMark x1="88439" y1="17958" x2="88439" y2="17958"/>
                        <a14:foregroundMark x1="35838" y1="95951" x2="56069" y2="95070"/>
                        <a14:foregroundMark x1="49133" y1="95599" x2="75723" y2="95423"/>
                        <a14:foregroundMark x1="70520" y1="94894" x2="78613" y2="95599"/>
                        <a14:foregroundMark x1="65896" y1="96127" x2="76301" y2="96479"/>
                        <a14:foregroundMark x1="76879" y1="32218" x2="82659" y2="35211"/>
                      </a14:backgroundRemoval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3438479" y="3866879"/>
            <a:ext cx="268288" cy="8847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3" name="Picture 8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405FF6EE-329B-2B15-F828-AA9A3CF9AB10}"/>
              </a:ext>
            </a:extLst>
          </p:cNvPr>
          <p:cNvPicPr>
            <a:picLocks noChangeAspect="1"/>
          </p:cNvPicPr>
          <p:nvPr/>
        </p:nvPicPr>
        <p:blipFill rotWithShape="1">
          <a:blip r:embed="rId54" cstate="hq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8333" b="88690" l="9459" r="91892">
                        <a14:foregroundMark x1="28378" y1="41071" x2="58919" y2="43452"/>
                        <a14:foregroundMark x1="41622" y1="48214" x2="47568" y2="64286"/>
                        <a14:foregroundMark x1="32703" y1="51190" x2="38919" y2="67262"/>
                        <a14:foregroundMark x1="31081" y1="22619" x2="40811" y2="35119"/>
                        <a14:foregroundMark x1="16216" y1="31548" x2="18649" y2="52381"/>
                        <a14:foregroundMark x1="15135" y1="22024" x2="20811" y2="61905"/>
                        <a14:foregroundMark x1="17027" y1="63095" x2="18108" y2="68452"/>
                        <a14:foregroundMark x1="53784" y1="33929" x2="58378" y2="50000"/>
                        <a14:foregroundMark x1="59730" y1="20833" x2="67568" y2="21429"/>
                        <a14:foregroundMark x1="61351" y1="14286" x2="65405" y2="12500"/>
                        <a14:foregroundMark x1="53784" y1="19643" x2="61622" y2="38690"/>
                        <a14:foregroundMark x1="54595" y1="51190" x2="56216" y2="58333"/>
                        <a14:foregroundMark x1="61622" y1="76190" x2="66757" y2="80357"/>
                        <a14:foregroundMark x1="90811" y1="27976" x2="92432" y2="41071"/>
                        <a14:foregroundMark x1="64324" y1="14286" x2="64324" y2="14286"/>
                        <a14:foregroundMark x1="16486" y1="27381" x2="20000" y2="33929"/>
                        <a14:foregroundMark x1="51081" y1="54762" x2="58919" y2="60119"/>
                        <a14:foregroundMark x1="43243" y1="29762" x2="56486" y2="35119"/>
                        <a14:foregroundMark x1="9459" y1="37500" x2="9459" y2="37500"/>
                      </a14:backgroundRemoval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8734757" y="9571659"/>
            <a:ext cx="476885" cy="2171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4" name="Picture 83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313DE2E4-D1D5-9EA6-CF17-C5F6B31B4619}"/>
              </a:ext>
            </a:extLst>
          </p:cNvPr>
          <p:cNvPicPr>
            <a:picLocks noChangeAspect="1"/>
          </p:cNvPicPr>
          <p:nvPr/>
        </p:nvPicPr>
        <p:blipFill rotWithShape="1">
          <a:blip r:embed="rId56" cstate="hq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8837" b="89767" l="5134" r="91443">
                        <a14:foregroundMark x1="49389" y1="24186" x2="57946" y2="28837"/>
                        <a14:foregroundMark x1="50367" y1="20465" x2="57213" y2="22791"/>
                        <a14:foregroundMark x1="53545" y1="14419" x2="65281" y2="20000"/>
                        <a14:foregroundMark x1="61614" y1="15814" x2="82152" y2="29302"/>
                        <a14:foregroundMark x1="81174" y1="33023" x2="88998" y2="58140"/>
                        <a14:foregroundMark x1="86553" y1="36744" x2="86797" y2="66047"/>
                        <a14:foregroundMark x1="85086" y1="32093" x2="85575" y2="65581"/>
                        <a14:foregroundMark x1="83374" y1="26512" x2="81907" y2="65581"/>
                        <a14:foregroundMark x1="74083" y1="32093" x2="63325" y2="73023"/>
                        <a14:foregroundMark x1="58435" y1="22791" x2="50367" y2="66512"/>
                        <a14:foregroundMark x1="41320" y1="60930" x2="59658" y2="75814"/>
                        <a14:foregroundMark x1="26161" y1="77674" x2="43032" y2="79070"/>
                        <a14:foregroundMark x1="19071" y1="79070" x2="62836" y2="86512"/>
                        <a14:foregroundMark x1="7090" y1="78605" x2="24205" y2="87907"/>
                        <a14:foregroundMark x1="5134" y1="57674" x2="9046" y2="74884"/>
                        <a14:foregroundMark x1="10024" y1="49302" x2="10758" y2="83256"/>
                        <a14:foregroundMark x1="11491" y1="29302" x2="13203" y2="59535"/>
                        <a14:foregroundMark x1="10269" y1="18605" x2="10269" y2="41860"/>
                        <a14:foregroundMark x1="25183" y1="18605" x2="30807" y2="28837"/>
                        <a14:foregroundMark x1="30807" y1="30698" x2="54279" y2="54419"/>
                        <a14:foregroundMark x1="41320" y1="31628" x2="59658" y2="41395"/>
                        <a14:foregroundMark x1="75061" y1="17674" x2="81663" y2="21860"/>
                        <a14:foregroundMark x1="78729" y1="16279" x2="89731" y2="23256"/>
                        <a14:foregroundMark x1="85575" y1="12558" x2="86553" y2="22791"/>
                        <a14:foregroundMark x1="81907" y1="17209" x2="84841" y2="23721"/>
                        <a14:foregroundMark x1="88998" y1="39535" x2="90709" y2="52093"/>
                        <a14:foregroundMark x1="91443" y1="45581" x2="91443" y2="60000"/>
                        <a14:foregroundMark x1="66504" y1="24651" x2="67971" y2="49767"/>
                        <a14:foregroundMark x1="66504" y1="72558" x2="80196" y2="73488"/>
                        <a14:foregroundMark x1="77995" y1="74419" x2="83374" y2="73488"/>
                        <a14:foregroundMark x1="90709" y1="35349" x2="91687" y2="41395"/>
                        <a14:foregroundMark x1="69927" y1="9767" x2="75061" y2="11163"/>
                        <a14:foregroundMark x1="78240" y1="12093" x2="81663" y2="16279"/>
                        <a14:foregroundMark x1="80440" y1="11628" x2="83130" y2="12558"/>
                        <a14:foregroundMark x1="74817" y1="12093" x2="79707" y2="12093"/>
                        <a14:foregroundMark x1="65037" y1="80930" x2="72616" y2="80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9088327" y="5135677"/>
            <a:ext cx="401758" cy="21078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5" name="Picture 8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B9BDD7F-F2FD-352B-AEA1-EFE613651B7A}"/>
              </a:ext>
            </a:extLst>
          </p:cNvPr>
          <p:cNvPicPr>
            <a:picLocks noChangeAspect="1"/>
          </p:cNvPicPr>
          <p:nvPr/>
        </p:nvPicPr>
        <p:blipFill rotWithShape="1">
          <a:blip r:embed="rId58" cstate="hq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9728" b="89105" l="7287" r="92868">
                        <a14:foregroundMark x1="7597" y1="24125" x2="10233" y2="43580"/>
                        <a14:foregroundMark x1="91473" y1="31907" x2="91473" y2="49027"/>
                        <a14:foregroundMark x1="90388" y1="24125" x2="91008" y2="33074"/>
                        <a14:foregroundMark x1="84496" y1="18288" x2="56899" y2="20623"/>
                        <a14:foregroundMark x1="83256" y1="84047" x2="60465" y2="80545"/>
                        <a14:foregroundMark x1="60310" y1="82490" x2="60310" y2="82490"/>
                        <a14:foregroundMark x1="63256" y1="82101" x2="61240" y2="80934"/>
                        <a14:foregroundMark x1="60310" y1="19066" x2="58760" y2="18677"/>
                        <a14:foregroundMark x1="92868" y1="9728" x2="92868" y2="9728"/>
                        <a14:foregroundMark x1="92868" y1="89883" x2="92868" y2="89883"/>
                        <a14:foregroundMark x1="92558" y1="49027" x2="93023" y2="5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9455" y="14916287"/>
            <a:ext cx="829876" cy="33006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6" name="Picture 8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DBD1ED44-6DDF-B59F-8F94-57DB22441CE0}"/>
              </a:ext>
            </a:extLst>
          </p:cNvPr>
          <p:cNvPicPr>
            <a:picLocks noChangeAspect="1"/>
          </p:cNvPicPr>
          <p:nvPr/>
        </p:nvPicPr>
        <p:blipFill rotWithShape="1">
          <a:blip r:embed="rId60" cstate="hq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8290" b="90155" l="3769" r="91796">
                        <a14:foregroundMark x1="4213" y1="48187" x2="7761" y2="58031"/>
                        <a14:foregroundMark x1="90687" y1="39378" x2="91796" y2="45596"/>
                        <a14:foregroundMark x1="80931" y1="10881" x2="80931" y2="10881"/>
                        <a14:foregroundMark x1="80488" y1="90674" x2="80488" y2="90674"/>
                        <a14:foregroundMark x1="82927" y1="13990" x2="82927" y2="139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744913" y="8567737"/>
            <a:ext cx="825681" cy="35242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7" name="Picture 86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E4419550-67A7-6B26-4D1A-AFACD6B80655}"/>
              </a:ext>
            </a:extLst>
          </p:cNvPr>
          <p:cNvPicPr>
            <a:picLocks noChangeAspect="1"/>
          </p:cNvPicPr>
          <p:nvPr/>
        </p:nvPicPr>
        <p:blipFill rotWithShape="1">
          <a:blip r:embed="rId62" cstate="hqprint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ackgroundRemoval t="2478" b="95627" l="6842" r="87368">
                        <a14:foregroundMark x1="23158" y1="10933" x2="42105" y2="15015"/>
                        <a14:foregroundMark x1="38947" y1="93440" x2="78947" y2="95627"/>
                        <a14:foregroundMark x1="26842" y1="7872" x2="37895" y2="7143"/>
                        <a14:foregroundMark x1="21053" y1="6851" x2="26842" y2="6706"/>
                        <a14:foregroundMark x1="80526" y1="2770" x2="80526" y2="2770"/>
                        <a14:foregroundMark x1="14737" y1="2624" x2="14737" y2="2624"/>
                        <a14:foregroundMark x1="6842" y1="4956" x2="6842" y2="4956"/>
                        <a14:foregroundMark x1="87368" y1="5831" x2="87368" y2="58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778140" y="1278740"/>
            <a:ext cx="278463" cy="10013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1" name="Picture 8" descr="psychology Icon 1613682">
            <a:extLst>
              <a:ext uri="{FF2B5EF4-FFF2-40B4-BE49-F238E27FC236}">
                <a16:creationId xmlns:a16="http://schemas.microsoft.com/office/drawing/2014/main" id="{76A60234-ABE1-6EE8-8579-BD184218A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751" y="12069994"/>
            <a:ext cx="552305" cy="55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screen time Icon 1818002">
            <a:extLst>
              <a:ext uri="{FF2B5EF4-FFF2-40B4-BE49-F238E27FC236}">
                <a16:creationId xmlns:a16="http://schemas.microsoft.com/office/drawing/2014/main" id="{AD2544EB-74A2-CA4D-6B23-A6C3D6B52C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459" y="11180331"/>
            <a:ext cx="842989" cy="84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4" descr="porn Icon 2062581">
            <a:extLst>
              <a:ext uri="{FF2B5EF4-FFF2-40B4-BE49-F238E27FC236}">
                <a16:creationId xmlns:a16="http://schemas.microsoft.com/office/drawing/2014/main" id="{57BC8389-3392-0F56-7A79-E35DD13AC7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226" y="9710530"/>
            <a:ext cx="757882" cy="757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12" descr="Protest Icon 12349">
            <a:extLst>
              <a:ext uri="{FF2B5EF4-FFF2-40B4-BE49-F238E27FC236}">
                <a16:creationId xmlns:a16="http://schemas.microsoft.com/office/drawing/2014/main" id="{80234A47-B4E8-99FA-C308-E228BCE72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212" y="8909872"/>
            <a:ext cx="920355" cy="920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34" descr="Slavery Icon 457559">
            <a:extLst>
              <a:ext uri="{FF2B5EF4-FFF2-40B4-BE49-F238E27FC236}">
                <a16:creationId xmlns:a16="http://schemas.microsoft.com/office/drawing/2014/main" id="{E375460B-6C09-2640-9936-46FBF4BC3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063" y="6679946"/>
            <a:ext cx="943964" cy="94396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36" descr="Social Media Icon 2157104">
            <a:extLst>
              <a:ext uri="{FF2B5EF4-FFF2-40B4-BE49-F238E27FC236}">
                <a16:creationId xmlns:a16="http://schemas.microsoft.com/office/drawing/2014/main" id="{9372E3E6-D9D7-D025-CAC0-D1D91B6AB3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237" y="7534283"/>
            <a:ext cx="703262" cy="70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6" descr="Trade Icon 686718">
            <a:extLst>
              <a:ext uri="{FF2B5EF4-FFF2-40B4-BE49-F238E27FC236}">
                <a16:creationId xmlns:a16="http://schemas.microsoft.com/office/drawing/2014/main" id="{FD13B423-6127-F74C-3361-50E9BCCAD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953" y="4990608"/>
            <a:ext cx="548926" cy="548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42" descr="Media Icon 1394421">
            <a:extLst>
              <a:ext uri="{FF2B5EF4-FFF2-40B4-BE49-F238E27FC236}">
                <a16:creationId xmlns:a16="http://schemas.microsoft.com/office/drawing/2014/main" id="{A2F1A420-8262-ED31-A54E-E4A9B236F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590" y="3124541"/>
            <a:ext cx="707367" cy="707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48" descr="UK Icon 672416">
            <a:extLst>
              <a:ext uri="{FF2B5EF4-FFF2-40B4-BE49-F238E27FC236}">
                <a16:creationId xmlns:a16="http://schemas.microsoft.com/office/drawing/2014/main" id="{DAD95242-053B-760A-EA61-D1657611C1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046" y="2349811"/>
            <a:ext cx="783315" cy="783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" name="TextBox 97">
            <a:extLst>
              <a:ext uri="{FF2B5EF4-FFF2-40B4-BE49-F238E27FC236}">
                <a16:creationId xmlns:a16="http://schemas.microsoft.com/office/drawing/2014/main" id="{D4F77E20-A7B5-A592-2896-2890C2924582}"/>
              </a:ext>
            </a:extLst>
          </p:cNvPr>
          <p:cNvSpPr txBox="1"/>
          <p:nvPr/>
        </p:nvSpPr>
        <p:spPr>
          <a:xfrm rot="10800000">
            <a:off x="4031615" y="677393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4BA46B25-E475-B713-A701-22C8A3A9B36D}"/>
              </a:ext>
            </a:extLst>
          </p:cNvPr>
          <p:cNvSpPr txBox="1"/>
          <p:nvPr/>
        </p:nvSpPr>
        <p:spPr>
          <a:xfrm>
            <a:off x="1294130" y="6795123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3F8B354-E951-513A-BA11-070026380CF8}"/>
              </a:ext>
            </a:extLst>
          </p:cNvPr>
          <p:cNvSpPr txBox="1"/>
          <p:nvPr/>
        </p:nvSpPr>
        <p:spPr>
          <a:xfrm>
            <a:off x="1795955" y="15776512"/>
            <a:ext cx="3750843" cy="1600438"/>
          </a:xfrm>
          <a:prstGeom prst="rect">
            <a:avLst/>
          </a:prstGeom>
          <a:solidFill>
            <a:schemeClr val="tx1"/>
          </a:solidFill>
          <a:ln w="38100">
            <a:solidFill>
              <a:srgbClr val="C4E4D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SPIRAL THEMATIC APPROACH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00B0F0"/>
                </a:solidFill>
              </a:rPr>
              <a:t>Equality, Diversity &amp; British Values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447677"/>
                </a:solidFill>
              </a:rPr>
              <a:t>Personal Safety &amp; Digital Awareness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00"/>
                </a:solidFill>
              </a:rPr>
              <a:t>Relationships and Sex Education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C000"/>
                </a:solidFill>
              </a:rPr>
              <a:t>Modern Dangers: Online and Offline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FF"/>
                </a:solidFill>
              </a:rPr>
              <a:t>Healthy Bodies &amp; Emotional Wellbeing </a:t>
            </a:r>
          </a:p>
          <a:p>
            <a:pPr marL="342900" indent="-342900">
              <a:buFont typeface="+mj-lt"/>
              <a:buAutoNum type="arabicParenR"/>
            </a:pPr>
            <a:endParaRPr lang="en-US" sz="1400" b="1" dirty="0">
              <a:solidFill>
                <a:srgbClr val="FF00FF"/>
              </a:solidFill>
            </a:endParaRP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EC5DFA1F-C99D-660A-B678-A50E4885F00E}"/>
              </a:ext>
            </a:extLst>
          </p:cNvPr>
          <p:cNvSpPr txBox="1">
            <a:spLocks/>
          </p:cNvSpPr>
          <p:nvPr/>
        </p:nvSpPr>
        <p:spPr>
          <a:xfrm>
            <a:off x="457200" y="15814669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RSE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A2785DA0-62FB-FB20-9CA5-EBAB4C7E85E2}"/>
              </a:ext>
            </a:extLst>
          </p:cNvPr>
          <p:cNvSpPr txBox="1">
            <a:spLocks/>
          </p:cNvSpPr>
          <p:nvPr/>
        </p:nvSpPr>
        <p:spPr>
          <a:xfrm>
            <a:off x="457200" y="16817670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HEALTH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62FB66F2-9402-9BD5-EAA4-00DCEFDFA6E7}"/>
              </a:ext>
            </a:extLst>
          </p:cNvPr>
          <p:cNvSpPr txBox="1"/>
          <p:nvPr/>
        </p:nvSpPr>
        <p:spPr>
          <a:xfrm>
            <a:off x="6630912" y="16402015"/>
            <a:ext cx="17462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500" b="1" u="sng" dirty="0"/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Themed Projects,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Confidence Checkers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End of Unit Quizzes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AFL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Work Booklets </a:t>
            </a:r>
          </a:p>
        </p:txBody>
      </p:sp>
      <p:sp>
        <p:nvSpPr>
          <p:cNvPr id="101" name="Isosceles Triangle 11">
            <a:extLst>
              <a:ext uri="{FF2B5EF4-FFF2-40B4-BE49-F238E27FC236}">
                <a16:creationId xmlns:a16="http://schemas.microsoft.com/office/drawing/2014/main" id="{B8ED75FF-3B51-22AF-9C19-DE6C274F254A}"/>
              </a:ext>
            </a:extLst>
          </p:cNvPr>
          <p:cNvSpPr/>
          <p:nvPr/>
        </p:nvSpPr>
        <p:spPr>
          <a:xfrm rot="16200000">
            <a:off x="8185233" y="16626847"/>
            <a:ext cx="692238" cy="595635"/>
          </a:xfrm>
          <a:custGeom>
            <a:avLst/>
            <a:gdLst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88464" h="1729740">
                <a:moveTo>
                  <a:pt x="1094232" y="0"/>
                </a:moveTo>
                <a:lnTo>
                  <a:pt x="1563624" y="346710"/>
                </a:lnTo>
                <a:lnTo>
                  <a:pt x="1360696" y="346710"/>
                </a:lnTo>
                <a:cubicBezTo>
                  <a:pt x="1509457" y="785572"/>
                  <a:pt x="1987237" y="1031884"/>
                  <a:pt x="2188464" y="1148334"/>
                </a:cubicBezTo>
                <a:lnTo>
                  <a:pt x="2017776" y="1245870"/>
                </a:lnTo>
                <a:lnTo>
                  <a:pt x="2042160" y="1431798"/>
                </a:lnTo>
                <a:cubicBezTo>
                  <a:pt x="1722019" y="1280162"/>
                  <a:pt x="1479893" y="1073712"/>
                  <a:pt x="1262634" y="853424"/>
                </a:cubicBezTo>
                <a:lnTo>
                  <a:pt x="1262634" y="1718310"/>
                </a:lnTo>
                <a:lnTo>
                  <a:pt x="1094994" y="1615440"/>
                </a:lnTo>
                <a:lnTo>
                  <a:pt x="927354" y="1729740"/>
                </a:lnTo>
                <a:lnTo>
                  <a:pt x="927354" y="851169"/>
                </a:lnTo>
                <a:lnTo>
                  <a:pt x="926592" y="852678"/>
                </a:lnTo>
                <a:cubicBezTo>
                  <a:pt x="709168" y="1073150"/>
                  <a:pt x="484515" y="1267374"/>
                  <a:pt x="146304" y="1431798"/>
                </a:cubicBezTo>
                <a:lnTo>
                  <a:pt x="170688" y="1245870"/>
                </a:lnTo>
                <a:lnTo>
                  <a:pt x="0" y="1148334"/>
                </a:lnTo>
                <a:cubicBezTo>
                  <a:pt x="196164" y="1024289"/>
                  <a:pt x="679008" y="785572"/>
                  <a:pt x="827768" y="346710"/>
                </a:cubicBezTo>
                <a:lnTo>
                  <a:pt x="624840" y="346710"/>
                </a:lnTo>
                <a:lnTo>
                  <a:pt x="1094232" y="0"/>
                </a:lnTo>
                <a:close/>
              </a:path>
            </a:pathLst>
          </a:custGeom>
          <a:gradFill flip="none" rotWithShape="1">
            <a:gsLst>
              <a:gs pos="0">
                <a:srgbClr val="7CD54F"/>
              </a:gs>
              <a:gs pos="100000">
                <a:srgbClr val="0A6C0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0" name="Picture 28" descr="protecting brain Icon 2022290">
            <a:extLst>
              <a:ext uri="{FF2B5EF4-FFF2-40B4-BE49-F238E27FC236}">
                <a16:creationId xmlns:a16="http://schemas.microsoft.com/office/drawing/2014/main" id="{E83E3D93-330F-D5F7-370A-A6D79A8AB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339" y="13373424"/>
            <a:ext cx="732592" cy="73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30" descr="Health Icon 2339047">
            <a:extLst>
              <a:ext uri="{FF2B5EF4-FFF2-40B4-BE49-F238E27FC236}">
                <a16:creationId xmlns:a16="http://schemas.microsoft.com/office/drawing/2014/main" id="{22ED8E4E-51D4-0E94-E8D4-4EB760A27A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857" y="14131651"/>
            <a:ext cx="732592" cy="73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" name="Picture 205">
            <a:extLst>
              <a:ext uri="{FF2B5EF4-FFF2-40B4-BE49-F238E27FC236}">
                <a16:creationId xmlns:a16="http://schemas.microsoft.com/office/drawing/2014/main" id="{9E317E31-BDFA-4626-A775-2851ECEAC0F7}"/>
              </a:ext>
            </a:extLst>
          </p:cNvPr>
          <p:cNvPicPr>
            <a:picLocks noChangeAspect="1"/>
          </p:cNvPicPr>
          <p:nvPr/>
        </p:nvPicPr>
        <p:blipFill>
          <a:blip r:embed="rId75"/>
          <a:stretch>
            <a:fillRect/>
          </a:stretch>
        </p:blipFill>
        <p:spPr>
          <a:xfrm>
            <a:off x="8270545" y="452127"/>
            <a:ext cx="1411730" cy="482822"/>
          </a:xfrm>
          <a:prstGeom prst="rect">
            <a:avLst/>
          </a:prstGeom>
        </p:spPr>
      </p:pic>
      <p:pic>
        <p:nvPicPr>
          <p:cNvPr id="207" name="Picture 206">
            <a:extLst>
              <a:ext uri="{FF2B5EF4-FFF2-40B4-BE49-F238E27FC236}">
                <a16:creationId xmlns:a16="http://schemas.microsoft.com/office/drawing/2014/main" id="{734694EF-346A-4A12-865A-8B1C687F51E6}"/>
              </a:ext>
            </a:extLst>
          </p:cNvPr>
          <p:cNvPicPr>
            <a:picLocks noChangeAspect="1"/>
          </p:cNvPicPr>
          <p:nvPr/>
        </p:nvPicPr>
        <p:blipFill>
          <a:blip r:embed="rId75"/>
          <a:stretch>
            <a:fillRect/>
          </a:stretch>
        </p:blipFill>
        <p:spPr>
          <a:xfrm>
            <a:off x="42512" y="481413"/>
            <a:ext cx="1411730" cy="48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9150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ED027E-AAFC-B4D1-34FB-65F83C8D1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Picture 102" descr="Diagram&#10;&#10;Description automatically generated">
            <a:extLst>
              <a:ext uri="{FF2B5EF4-FFF2-40B4-BE49-F238E27FC236}">
                <a16:creationId xmlns:a16="http://schemas.microsoft.com/office/drawing/2014/main" id="{FD7A7FEA-02E8-48DC-0FC8-A55C13EDA2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48586" y="14212956"/>
            <a:ext cx="1466850" cy="703262"/>
          </a:xfrm>
          <a:prstGeom prst="rect">
            <a:avLst/>
          </a:prstGeom>
        </p:spPr>
      </p:pic>
      <p:sp>
        <p:nvSpPr>
          <p:cNvPr id="102" name="TextBox 101">
            <a:extLst>
              <a:ext uri="{FF2B5EF4-FFF2-40B4-BE49-F238E27FC236}">
                <a16:creationId xmlns:a16="http://schemas.microsoft.com/office/drawing/2014/main" id="{E46F10D9-71F1-1A02-48B6-387D7B7434EE}"/>
              </a:ext>
            </a:extLst>
          </p:cNvPr>
          <p:cNvSpPr txBox="1"/>
          <p:nvPr/>
        </p:nvSpPr>
        <p:spPr>
          <a:xfrm>
            <a:off x="3818827" y="14994254"/>
            <a:ext cx="100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pic>
        <p:nvPicPr>
          <p:cNvPr id="104" name="Picture 103" descr="Diagram&#10;&#10;Description automatically generated">
            <a:extLst>
              <a:ext uri="{FF2B5EF4-FFF2-40B4-BE49-F238E27FC236}">
                <a16:creationId xmlns:a16="http://schemas.microsoft.com/office/drawing/2014/main" id="{8E2D0245-EE8A-3243-DA1C-0D6B84348F6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48586" y="14115688"/>
            <a:ext cx="1466850" cy="673099"/>
          </a:xfrm>
          <a:prstGeom prst="rect">
            <a:avLst/>
          </a:prstGeom>
        </p:spPr>
      </p:pic>
      <p:sp>
        <p:nvSpPr>
          <p:cNvPr id="105" name="Rectangle: Rounded Corners 232">
            <a:extLst>
              <a:ext uri="{FF2B5EF4-FFF2-40B4-BE49-F238E27FC236}">
                <a16:creationId xmlns:a16="http://schemas.microsoft.com/office/drawing/2014/main" id="{E269A8F9-89F6-E440-A3AA-BB9E8966FA4E}"/>
              </a:ext>
            </a:extLst>
          </p:cNvPr>
          <p:cNvSpPr/>
          <p:nvPr/>
        </p:nvSpPr>
        <p:spPr>
          <a:xfrm>
            <a:off x="3209705" y="14229195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106" name="Picture 105" descr="Diagram&#10;&#10;Description automatically generated">
            <a:extLst>
              <a:ext uri="{FF2B5EF4-FFF2-40B4-BE49-F238E27FC236}">
                <a16:creationId xmlns:a16="http://schemas.microsoft.com/office/drawing/2014/main" id="{18C21AAE-9C18-9F4B-0F09-CE8B34AA4F1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57037" y="13417188"/>
            <a:ext cx="823621" cy="767556"/>
          </a:xfrm>
          <a:prstGeom prst="rect">
            <a:avLst/>
          </a:prstGeom>
        </p:spPr>
      </p:pic>
      <p:sp>
        <p:nvSpPr>
          <p:cNvPr id="108" name="Rectangle 107">
            <a:extLst>
              <a:ext uri="{FF2B5EF4-FFF2-40B4-BE49-F238E27FC236}">
                <a16:creationId xmlns:a16="http://schemas.microsoft.com/office/drawing/2014/main" id="{E4580D46-0333-75A6-6DF6-E0DB3FAC75AC}"/>
              </a:ext>
            </a:extLst>
          </p:cNvPr>
          <p:cNvSpPr/>
          <p:nvPr/>
        </p:nvSpPr>
        <p:spPr>
          <a:xfrm>
            <a:off x="3462911" y="13407663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endParaRPr lang="en-GB" sz="800" b="1" dirty="0">
              <a:solidFill>
                <a:schemeClr val="tx1"/>
              </a:solidFill>
            </a:endParaRPr>
          </a:p>
        </p:txBody>
      </p:sp>
      <p:sp>
        <p:nvSpPr>
          <p:cNvPr id="109" name="Rectangle: Rounded Corners 237">
            <a:extLst>
              <a:ext uri="{FF2B5EF4-FFF2-40B4-BE49-F238E27FC236}">
                <a16:creationId xmlns:a16="http://schemas.microsoft.com/office/drawing/2014/main" id="{97338BA5-9246-3FB4-B9F6-4C3ED5041D37}"/>
              </a:ext>
            </a:extLst>
          </p:cNvPr>
          <p:cNvSpPr/>
          <p:nvPr/>
        </p:nvSpPr>
        <p:spPr>
          <a:xfrm>
            <a:off x="3209705" y="14553045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WELLBEING</a:t>
            </a:r>
          </a:p>
        </p:txBody>
      </p:sp>
      <p:sp>
        <p:nvSpPr>
          <p:cNvPr id="290" name="Rounded Rectangle 9">
            <a:extLst>
              <a:ext uri="{FF2B5EF4-FFF2-40B4-BE49-F238E27FC236}">
                <a16:creationId xmlns:a16="http://schemas.microsoft.com/office/drawing/2014/main" id="{52FF184B-94D4-DADD-DC8F-2E6F6919249C}"/>
              </a:ext>
            </a:extLst>
          </p:cNvPr>
          <p:cNvSpPr/>
          <p:nvPr/>
        </p:nvSpPr>
        <p:spPr>
          <a:xfrm>
            <a:off x="275598" y="15697200"/>
            <a:ext cx="9166852" cy="1744799"/>
          </a:xfrm>
          <a:prstGeom prst="roundRect">
            <a:avLst>
              <a:gd name="adj" fmla="val 11863"/>
            </a:avLst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222" name="Picture 221" descr="Diagram&#10;&#10;Description automatically generated">
            <a:extLst>
              <a:ext uri="{FF2B5EF4-FFF2-40B4-BE49-F238E27FC236}">
                <a16:creationId xmlns:a16="http://schemas.microsoft.com/office/drawing/2014/main" id="{9081407A-4124-A27D-FB5B-78D02737466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96463"/>
            <a:ext cx="1274878" cy="703262"/>
          </a:xfrm>
          <a:prstGeom prst="rect">
            <a:avLst/>
          </a:prstGeom>
        </p:spPr>
      </p:pic>
      <p:pic>
        <p:nvPicPr>
          <p:cNvPr id="223" name="Picture 222" descr="Diagram&#10;&#10;Description automatically generated">
            <a:extLst>
              <a:ext uri="{FF2B5EF4-FFF2-40B4-BE49-F238E27FC236}">
                <a16:creationId xmlns:a16="http://schemas.microsoft.com/office/drawing/2014/main" id="{2491B7A8-5EE4-B900-0020-442D4929A9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82174"/>
            <a:ext cx="1274878" cy="352425"/>
          </a:xfrm>
          <a:prstGeom prst="rect">
            <a:avLst/>
          </a:prstGeom>
        </p:spPr>
      </p:pic>
      <p:sp>
        <p:nvSpPr>
          <p:cNvPr id="224" name="Rectangle: Rounded Corners 223">
            <a:extLst>
              <a:ext uri="{FF2B5EF4-FFF2-40B4-BE49-F238E27FC236}">
                <a16:creationId xmlns:a16="http://schemas.microsoft.com/office/drawing/2014/main" id="{CB47F755-A97C-ED85-2000-387326DFEC0B}"/>
              </a:ext>
            </a:extLst>
          </p:cNvPr>
          <p:cNvSpPr/>
          <p:nvPr/>
        </p:nvSpPr>
        <p:spPr>
          <a:xfrm>
            <a:off x="3388860" y="9870282"/>
            <a:ext cx="1150143" cy="164306"/>
          </a:xfrm>
          <a:prstGeom prst="roundRect">
            <a:avLst/>
          </a:prstGeom>
          <a:solidFill>
            <a:srgbClr val="FFB0A3"/>
          </a:solidFill>
          <a:ln>
            <a:solidFill>
              <a:schemeClr val="accent2">
                <a:shade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1082" name="Picture 1081" descr="Diagram&#10;&#10;Description automatically generated">
            <a:extLst>
              <a:ext uri="{FF2B5EF4-FFF2-40B4-BE49-F238E27FC236}">
                <a16:creationId xmlns:a16="http://schemas.microsoft.com/office/drawing/2014/main" id="{493D93F3-9960-F0C5-0080-9025730B12E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5348288"/>
            <a:ext cx="1274878" cy="703262"/>
          </a:xfrm>
          <a:prstGeom prst="rect">
            <a:avLst/>
          </a:prstGeom>
        </p:spPr>
      </p:pic>
      <p:pic>
        <p:nvPicPr>
          <p:cNvPr id="1083" name="Picture 1082" descr="Diagram&#10;&#10;Description automatically generated">
            <a:extLst>
              <a:ext uri="{FF2B5EF4-FFF2-40B4-BE49-F238E27FC236}">
                <a16:creationId xmlns:a16="http://schemas.microsoft.com/office/drawing/2014/main" id="{4C6F94D5-F85E-96D3-909A-B86ED235C0A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4649788"/>
            <a:ext cx="1274878" cy="703262"/>
          </a:xfrm>
          <a:prstGeom prst="rect">
            <a:avLst/>
          </a:prstGeom>
        </p:spPr>
      </p:pic>
      <p:pic>
        <p:nvPicPr>
          <p:cNvPr id="200" name="Picture 199" descr="Diagram&#10;&#10;Description automatically generated">
            <a:extLst>
              <a:ext uri="{FF2B5EF4-FFF2-40B4-BE49-F238E27FC236}">
                <a16:creationId xmlns:a16="http://schemas.microsoft.com/office/drawing/2014/main" id="{361D4F73-F747-1DC8-7BE5-0A8D63B0C1E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5333999"/>
            <a:ext cx="1274878" cy="352425"/>
          </a:xfrm>
          <a:prstGeom prst="rect">
            <a:avLst/>
          </a:prstGeom>
        </p:spPr>
      </p:pic>
      <p:sp>
        <p:nvSpPr>
          <p:cNvPr id="161" name="Rounded Rectangle 9">
            <a:extLst>
              <a:ext uri="{FF2B5EF4-FFF2-40B4-BE49-F238E27FC236}">
                <a16:creationId xmlns:a16="http://schemas.microsoft.com/office/drawing/2014/main" id="{BF6E381F-03E8-FED0-4BB9-D6D3ECFE4C17}"/>
              </a:ext>
            </a:extLst>
          </p:cNvPr>
          <p:cNvSpPr/>
          <p:nvPr/>
        </p:nvSpPr>
        <p:spPr>
          <a:xfrm>
            <a:off x="275598" y="1206935"/>
            <a:ext cx="9166852" cy="34881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4E0F1EA3-85F7-1306-7AB4-6B063007FFFC}"/>
              </a:ext>
            </a:extLst>
          </p:cNvPr>
          <p:cNvGrpSpPr/>
          <p:nvPr/>
        </p:nvGrpSpPr>
        <p:grpSpPr>
          <a:xfrm>
            <a:off x="8382000" y="2292668"/>
            <a:ext cx="1052512" cy="1551622"/>
            <a:chOff x="8210550" y="6731318"/>
            <a:chExt cx="1052512" cy="1551622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8F1E1A11-3587-F525-79FC-49BF35486208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0" name="Picture 69" descr="Diagram&#10;&#10;Description automatically generated">
                <a:extLst>
                  <a:ext uri="{FF2B5EF4-FFF2-40B4-BE49-F238E27FC236}">
                    <a16:creationId xmlns:a16="http://schemas.microsoft.com/office/drawing/2014/main" id="{AA8CF411-56BA-5ED3-3645-23C2967062F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1" name="Picture 70" descr="Diagram&#10;&#10;Description automatically generated">
                <a:extLst>
                  <a:ext uri="{FF2B5EF4-FFF2-40B4-BE49-F238E27FC236}">
                    <a16:creationId xmlns:a16="http://schemas.microsoft.com/office/drawing/2014/main" id="{B8420D01-FB7E-7975-1837-A74C63AEF70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F74BA5F2-66C6-DAC1-34DD-FC12F76DE567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10</a:t>
              </a: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B7E821DE-3ECB-7D6F-FC99-0E972C89D4E5}"/>
              </a:ext>
            </a:extLst>
          </p:cNvPr>
          <p:cNvSpPr txBox="1"/>
          <p:nvPr/>
        </p:nvSpPr>
        <p:spPr>
          <a:xfrm>
            <a:off x="8244841" y="1253817"/>
            <a:ext cx="122681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2C013295-C3D3-2EFE-D58F-C65F6ADE8971}"/>
              </a:ext>
            </a:extLst>
          </p:cNvPr>
          <p:cNvSpPr txBox="1"/>
          <p:nvPr/>
        </p:nvSpPr>
        <p:spPr>
          <a:xfrm>
            <a:off x="5580137" y="9005333"/>
            <a:ext cx="2841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Pleasure and Delaying Sexual Activity</a:t>
            </a:r>
          </a:p>
          <a:p>
            <a:pPr algn="ctr"/>
            <a:r>
              <a:rPr lang="en-US" sz="1200" dirty="0"/>
              <a:t>Campaigning Against FGM</a:t>
            </a:r>
          </a:p>
          <a:p>
            <a:pPr algn="ctr"/>
            <a:r>
              <a:rPr lang="en-US" sz="1200" dirty="0"/>
              <a:t>Sexting, Nudes and Penis Pics</a:t>
            </a:r>
          </a:p>
          <a:p>
            <a:pPr algn="ctr"/>
            <a:r>
              <a:rPr lang="en-US" sz="1200" dirty="0"/>
              <a:t>Online Pornography (Myths vs Reality)</a:t>
            </a:r>
          </a:p>
          <a:p>
            <a:pPr algn="ctr"/>
            <a:r>
              <a:rPr lang="en-US" sz="1200" dirty="0"/>
              <a:t>Porn and its Impact on Society</a:t>
            </a:r>
          </a:p>
          <a:p>
            <a:pPr algn="ctr"/>
            <a:r>
              <a:rPr lang="en-US" sz="1200" dirty="0"/>
              <a:t>Unhealthy Relationships &amp; Sexual Assault </a:t>
            </a:r>
          </a:p>
          <a:p>
            <a:pPr algn="ctr"/>
            <a:r>
              <a:rPr lang="en-US" sz="1200" dirty="0"/>
              <a:t>Sexualisation of the Media 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92A91C2-821F-BCA3-0AAF-57690B04837F}"/>
              </a:ext>
            </a:extLst>
          </p:cNvPr>
          <p:cNvGrpSpPr/>
          <p:nvPr/>
        </p:nvGrpSpPr>
        <p:grpSpPr>
          <a:xfrm>
            <a:off x="5432473" y="9012157"/>
            <a:ext cx="3124954" cy="1397656"/>
            <a:chOff x="5343573" y="4583032"/>
            <a:chExt cx="3124954" cy="1397656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2C17333-080A-E28C-0209-F577425453BF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52B9A98-FBAD-A426-ABAF-72D956A208A8}"/>
                </a:ext>
              </a:extLst>
            </p:cNvPr>
            <p:cNvSpPr txBox="1"/>
            <p:nvPr/>
          </p:nvSpPr>
          <p:spPr>
            <a:xfrm>
              <a:off x="5343573" y="4595693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04" name="TextBox 303">
            <a:extLst>
              <a:ext uri="{FF2B5EF4-FFF2-40B4-BE49-F238E27FC236}">
                <a16:creationId xmlns:a16="http://schemas.microsoft.com/office/drawing/2014/main" id="{E2B2E2D3-5946-3D54-8372-9141F9215A15}"/>
              </a:ext>
            </a:extLst>
          </p:cNvPr>
          <p:cNvSpPr txBox="1"/>
          <p:nvPr/>
        </p:nvSpPr>
        <p:spPr>
          <a:xfrm>
            <a:off x="1403967" y="6776854"/>
            <a:ext cx="2841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Honour Based Violence </a:t>
            </a:r>
          </a:p>
          <a:p>
            <a:pPr algn="ctr"/>
            <a:r>
              <a:rPr lang="en-US" sz="1200" dirty="0"/>
              <a:t>Forced Marriages and Breast Ironing </a:t>
            </a:r>
          </a:p>
          <a:p>
            <a:pPr algn="ctr"/>
            <a:r>
              <a:rPr lang="en-US" sz="1200" dirty="0"/>
              <a:t>Online Gaming &amp; Gambling </a:t>
            </a:r>
          </a:p>
          <a:p>
            <a:pPr algn="ctr"/>
            <a:r>
              <a:rPr lang="en-US" sz="1200" dirty="0"/>
              <a:t>Social Media Validation </a:t>
            </a:r>
          </a:p>
          <a:p>
            <a:pPr algn="ctr"/>
            <a:r>
              <a:rPr lang="en-US" sz="1200" dirty="0"/>
              <a:t>Modern-Day Slavery </a:t>
            </a:r>
          </a:p>
          <a:p>
            <a:pPr algn="ctr"/>
            <a:r>
              <a:rPr lang="en-US" sz="1200" dirty="0"/>
              <a:t>Keeping Your Data Safe </a:t>
            </a:r>
          </a:p>
          <a:p>
            <a:pPr algn="ctr"/>
            <a:r>
              <a:rPr lang="en-US" sz="1200" dirty="0"/>
              <a:t>Causes of Knife Crime </a:t>
            </a:r>
          </a:p>
          <a:p>
            <a:pPr algn="ctr"/>
            <a:endParaRPr lang="en-US" sz="1200" dirty="0"/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id="{08449FE4-FF6E-9C0D-F12D-CC171054D483}"/>
              </a:ext>
            </a:extLst>
          </p:cNvPr>
          <p:cNvSpPr txBox="1"/>
          <p:nvPr/>
        </p:nvSpPr>
        <p:spPr>
          <a:xfrm>
            <a:off x="5596100" y="4490669"/>
            <a:ext cx="28412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Dangers of Virginity Testing</a:t>
            </a:r>
          </a:p>
          <a:p>
            <a:pPr algn="ctr"/>
            <a:r>
              <a:rPr lang="en-US" sz="1200" dirty="0"/>
              <a:t>What is Sextortion</a:t>
            </a:r>
          </a:p>
          <a:p>
            <a:pPr algn="ctr"/>
            <a:r>
              <a:rPr lang="en-US" sz="1200" dirty="0"/>
              <a:t>Positive Male Role Models &amp; Incels</a:t>
            </a:r>
          </a:p>
          <a:p>
            <a:pPr algn="ctr"/>
            <a:r>
              <a:rPr lang="en-US" sz="1200" dirty="0"/>
              <a:t>Marriage Vs Cohabitation &amp; Civil P's</a:t>
            </a:r>
          </a:p>
          <a:p>
            <a:pPr algn="ctr"/>
            <a:r>
              <a:rPr lang="en-US" sz="1200" dirty="0"/>
              <a:t>Financial Abuse and Control in Relationships.</a:t>
            </a:r>
          </a:p>
          <a:p>
            <a:pPr algn="ctr"/>
            <a:r>
              <a:rPr lang="en-US" sz="1200" dirty="0"/>
              <a:t>Ending Relationships</a:t>
            </a:r>
          </a:p>
          <a:p>
            <a:pPr algn="ctr"/>
            <a:r>
              <a:rPr lang="en-US" sz="1200" dirty="0"/>
              <a:t>Personal Safety</a:t>
            </a:r>
          </a:p>
          <a:p>
            <a:pPr algn="ctr"/>
            <a:endParaRPr lang="en-US" sz="1200" dirty="0"/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34C88A42-869F-D0DD-92F5-8D9C1078FAB5}"/>
              </a:ext>
            </a:extLst>
          </p:cNvPr>
          <p:cNvSpPr txBox="1"/>
          <p:nvPr/>
        </p:nvSpPr>
        <p:spPr>
          <a:xfrm>
            <a:off x="5791516" y="12689566"/>
            <a:ext cx="100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66381FD6-E7DA-2083-AA43-9D665354D049}"/>
              </a:ext>
            </a:extLst>
          </p:cNvPr>
          <p:cNvSpPr txBox="1"/>
          <p:nvPr/>
        </p:nvSpPr>
        <p:spPr>
          <a:xfrm>
            <a:off x="5714736" y="10450511"/>
            <a:ext cx="1049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342" name="TextBox 341">
            <a:extLst>
              <a:ext uri="{FF2B5EF4-FFF2-40B4-BE49-F238E27FC236}">
                <a16:creationId xmlns:a16="http://schemas.microsoft.com/office/drawing/2014/main" id="{AB705844-DBB5-EED2-D5D4-05BC3E4C343B}"/>
              </a:ext>
            </a:extLst>
          </p:cNvPr>
          <p:cNvSpPr txBox="1"/>
          <p:nvPr/>
        </p:nvSpPr>
        <p:spPr>
          <a:xfrm>
            <a:off x="5035057" y="5361218"/>
            <a:ext cx="10672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5C327311-D681-653A-7B92-46CE77184826}"/>
              </a:ext>
            </a:extLst>
          </p:cNvPr>
          <p:cNvSpPr/>
          <p:nvPr/>
        </p:nvSpPr>
        <p:spPr>
          <a:xfrm>
            <a:off x="1316321" y="320150"/>
            <a:ext cx="7094254" cy="841899"/>
          </a:xfrm>
          <a:prstGeom prst="rect">
            <a:avLst/>
          </a:prstGeom>
          <a:solidFill>
            <a:schemeClr val="tx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PSHE Learning Journey </a:t>
            </a:r>
          </a:p>
          <a:p>
            <a:pPr algn="ctr"/>
            <a:r>
              <a:rPr lang="en-GB" sz="2400" b="1" u="sng" dirty="0"/>
              <a:t>Year 10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35A437C-42AD-4B3A-EF62-915A60997620}"/>
              </a:ext>
            </a:extLst>
          </p:cNvPr>
          <p:cNvSpPr txBox="1"/>
          <p:nvPr/>
        </p:nvSpPr>
        <p:spPr>
          <a:xfrm>
            <a:off x="12346698" y="14801785"/>
            <a:ext cx="942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71" name="6-Point Star 79">
            <a:extLst>
              <a:ext uri="{FF2B5EF4-FFF2-40B4-BE49-F238E27FC236}">
                <a16:creationId xmlns:a16="http://schemas.microsoft.com/office/drawing/2014/main" id="{AAA6B800-F386-078B-ECA3-86F5BD188744}"/>
              </a:ext>
            </a:extLst>
          </p:cNvPr>
          <p:cNvSpPr/>
          <p:nvPr/>
        </p:nvSpPr>
        <p:spPr>
          <a:xfrm>
            <a:off x="1515612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1" name="6-Point Star 79">
            <a:extLst>
              <a:ext uri="{FF2B5EF4-FFF2-40B4-BE49-F238E27FC236}">
                <a16:creationId xmlns:a16="http://schemas.microsoft.com/office/drawing/2014/main" id="{3628B876-66DD-9D62-918C-0B31F0D6D456}"/>
              </a:ext>
            </a:extLst>
          </p:cNvPr>
          <p:cNvSpPr/>
          <p:nvPr/>
        </p:nvSpPr>
        <p:spPr>
          <a:xfrm>
            <a:off x="1845288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2" name="6-Point Star 79">
            <a:extLst>
              <a:ext uri="{FF2B5EF4-FFF2-40B4-BE49-F238E27FC236}">
                <a16:creationId xmlns:a16="http://schemas.microsoft.com/office/drawing/2014/main" id="{FEB31610-357C-FCF2-4A7B-E36069EB6529}"/>
              </a:ext>
            </a:extLst>
          </p:cNvPr>
          <p:cNvSpPr/>
          <p:nvPr/>
        </p:nvSpPr>
        <p:spPr>
          <a:xfrm>
            <a:off x="217496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3" name="6-Point Star 79">
            <a:extLst>
              <a:ext uri="{FF2B5EF4-FFF2-40B4-BE49-F238E27FC236}">
                <a16:creationId xmlns:a16="http://schemas.microsoft.com/office/drawing/2014/main" id="{CCFE65FE-B189-F3F3-8CD5-D1B6892682C6}"/>
              </a:ext>
            </a:extLst>
          </p:cNvPr>
          <p:cNvSpPr/>
          <p:nvPr/>
        </p:nvSpPr>
        <p:spPr>
          <a:xfrm>
            <a:off x="2504640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4" name="6-Point Star 79">
            <a:extLst>
              <a:ext uri="{FF2B5EF4-FFF2-40B4-BE49-F238E27FC236}">
                <a16:creationId xmlns:a16="http://schemas.microsoft.com/office/drawing/2014/main" id="{2C3949AE-FB01-FE8B-6BA6-456F7EBAA90D}"/>
              </a:ext>
            </a:extLst>
          </p:cNvPr>
          <p:cNvSpPr/>
          <p:nvPr/>
        </p:nvSpPr>
        <p:spPr>
          <a:xfrm>
            <a:off x="283431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5" name="6-Point Star 79">
            <a:extLst>
              <a:ext uri="{FF2B5EF4-FFF2-40B4-BE49-F238E27FC236}">
                <a16:creationId xmlns:a16="http://schemas.microsoft.com/office/drawing/2014/main" id="{639E5C69-6468-AE36-1EEC-D0C2449947C3}"/>
              </a:ext>
            </a:extLst>
          </p:cNvPr>
          <p:cNvSpPr/>
          <p:nvPr/>
        </p:nvSpPr>
        <p:spPr>
          <a:xfrm>
            <a:off x="6605419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8" name="6-Point Star 79">
            <a:extLst>
              <a:ext uri="{FF2B5EF4-FFF2-40B4-BE49-F238E27FC236}">
                <a16:creationId xmlns:a16="http://schemas.microsoft.com/office/drawing/2014/main" id="{A1BF46FA-A808-D593-302F-358622139E61}"/>
              </a:ext>
            </a:extLst>
          </p:cNvPr>
          <p:cNvSpPr/>
          <p:nvPr/>
        </p:nvSpPr>
        <p:spPr>
          <a:xfrm>
            <a:off x="6935095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9" name="6-Point Star 79">
            <a:extLst>
              <a:ext uri="{FF2B5EF4-FFF2-40B4-BE49-F238E27FC236}">
                <a16:creationId xmlns:a16="http://schemas.microsoft.com/office/drawing/2014/main" id="{6009BB81-48FB-B42C-63C7-5507AE538536}"/>
              </a:ext>
            </a:extLst>
          </p:cNvPr>
          <p:cNvSpPr/>
          <p:nvPr/>
        </p:nvSpPr>
        <p:spPr>
          <a:xfrm>
            <a:off x="726477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0" name="6-Point Star 79">
            <a:extLst>
              <a:ext uri="{FF2B5EF4-FFF2-40B4-BE49-F238E27FC236}">
                <a16:creationId xmlns:a16="http://schemas.microsoft.com/office/drawing/2014/main" id="{0FFC16D4-9E16-DDCD-379C-D7842C85D5E2}"/>
              </a:ext>
            </a:extLst>
          </p:cNvPr>
          <p:cNvSpPr/>
          <p:nvPr/>
        </p:nvSpPr>
        <p:spPr>
          <a:xfrm>
            <a:off x="7594447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1" name="6-Point Star 79">
            <a:extLst>
              <a:ext uri="{FF2B5EF4-FFF2-40B4-BE49-F238E27FC236}">
                <a16:creationId xmlns:a16="http://schemas.microsoft.com/office/drawing/2014/main" id="{FEF88C34-D989-9E87-DBDB-B15674B1E07E}"/>
              </a:ext>
            </a:extLst>
          </p:cNvPr>
          <p:cNvSpPr/>
          <p:nvPr/>
        </p:nvSpPr>
        <p:spPr>
          <a:xfrm>
            <a:off x="792412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8" name="Picture 227">
            <a:extLst>
              <a:ext uri="{FF2B5EF4-FFF2-40B4-BE49-F238E27FC236}">
                <a16:creationId xmlns:a16="http://schemas.microsoft.com/office/drawing/2014/main" id="{7B1EBB26-F45D-4A09-46D0-CE1DEE99BE8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6037060"/>
            <a:ext cx="673296" cy="792113"/>
          </a:xfrm>
          <a:prstGeom prst="rect">
            <a:avLst/>
          </a:prstGeom>
        </p:spPr>
      </p:pic>
      <p:pic>
        <p:nvPicPr>
          <p:cNvPr id="229" name="Picture 228">
            <a:extLst>
              <a:ext uri="{FF2B5EF4-FFF2-40B4-BE49-F238E27FC236}">
                <a16:creationId xmlns:a16="http://schemas.microsoft.com/office/drawing/2014/main" id="{1B7E22FD-3ED1-2838-4BB4-4163094253C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3805839"/>
            <a:ext cx="673296" cy="792113"/>
          </a:xfrm>
          <a:prstGeom prst="rect">
            <a:avLst/>
          </a:prstGeom>
        </p:spPr>
      </p:pic>
      <p:pic>
        <p:nvPicPr>
          <p:cNvPr id="230" name="Picture 229">
            <a:extLst>
              <a:ext uri="{FF2B5EF4-FFF2-40B4-BE49-F238E27FC236}">
                <a16:creationId xmlns:a16="http://schemas.microsoft.com/office/drawing/2014/main" id="{78E515F0-B934-3921-9E9B-379D2D59F00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573679"/>
            <a:ext cx="673296" cy="792113"/>
          </a:xfrm>
          <a:prstGeom prst="rect">
            <a:avLst/>
          </a:prstGeom>
        </p:spPr>
      </p:pic>
      <p:pic>
        <p:nvPicPr>
          <p:cNvPr id="359" name="Picture 2">
            <a:extLst>
              <a:ext uri="{FF2B5EF4-FFF2-40B4-BE49-F238E27FC236}">
                <a16:creationId xmlns:a16="http://schemas.microsoft.com/office/drawing/2014/main" id="{D657C307-13B0-CCF3-903F-F325414F2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5953" y="1251836"/>
            <a:ext cx="875183" cy="265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3" name="Picture 4">
            <a:extLst>
              <a:ext uri="{FF2B5EF4-FFF2-40B4-BE49-F238E27FC236}">
                <a16:creationId xmlns:a16="http://schemas.microsoft.com/office/drawing/2014/main" id="{AFA74515-946E-B396-4526-EE28088BB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8833" y="1251836"/>
            <a:ext cx="912019" cy="26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4" name="Picture 5">
            <a:extLst>
              <a:ext uri="{FF2B5EF4-FFF2-40B4-BE49-F238E27FC236}">
                <a16:creationId xmlns:a16="http://schemas.microsoft.com/office/drawing/2014/main" id="{6C99DEE0-CCC0-DAC7-9495-E38C99261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691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5" name="Picture 6">
            <a:extLst>
              <a:ext uri="{FF2B5EF4-FFF2-40B4-BE49-F238E27FC236}">
                <a16:creationId xmlns:a16="http://schemas.microsoft.com/office/drawing/2014/main" id="{E9EF8485-0C1D-EE05-2C46-B61F8EA29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787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6" name="Picture 7">
            <a:extLst>
              <a:ext uri="{FF2B5EF4-FFF2-40B4-BE49-F238E27FC236}">
                <a16:creationId xmlns:a16="http://schemas.microsoft.com/office/drawing/2014/main" id="{3DC5EFD3-BC82-89E2-182E-06A3ADAF3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9141" y="1251836"/>
            <a:ext cx="881035" cy="25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7" name="Picture 8">
            <a:extLst>
              <a:ext uri="{FF2B5EF4-FFF2-40B4-BE49-F238E27FC236}">
                <a16:creationId xmlns:a16="http://schemas.microsoft.com/office/drawing/2014/main" id="{BB04E25F-AA3A-C1BA-E33D-DE048231F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4427" y="1251836"/>
            <a:ext cx="931912" cy="26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" name="Picture 9">
            <a:extLst>
              <a:ext uri="{FF2B5EF4-FFF2-40B4-BE49-F238E27FC236}">
                <a16:creationId xmlns:a16="http://schemas.microsoft.com/office/drawing/2014/main" id="{B5C8907A-0A24-F4AA-3B25-C8FEEE990D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629" y="1251836"/>
            <a:ext cx="912019" cy="265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6" name="TextBox 305">
            <a:extLst>
              <a:ext uri="{FF2B5EF4-FFF2-40B4-BE49-F238E27FC236}">
                <a16:creationId xmlns:a16="http://schemas.microsoft.com/office/drawing/2014/main" id="{5B4E4E3C-E215-6813-C234-1612036DD25C}"/>
              </a:ext>
            </a:extLst>
          </p:cNvPr>
          <p:cNvSpPr txBox="1"/>
          <p:nvPr/>
        </p:nvSpPr>
        <p:spPr>
          <a:xfrm>
            <a:off x="5617155" y="13485668"/>
            <a:ext cx="2841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What is a GP and Role of a local Doctor</a:t>
            </a:r>
          </a:p>
          <a:p>
            <a:pPr algn="ctr"/>
            <a:r>
              <a:rPr lang="en-US" sz="1200" dirty="0"/>
              <a:t>Role of Pharmacists</a:t>
            </a:r>
          </a:p>
          <a:p>
            <a:pPr algn="ctr"/>
            <a:r>
              <a:rPr lang="en-US" sz="1200" dirty="0"/>
              <a:t>Local Healthcare System</a:t>
            </a:r>
          </a:p>
          <a:p>
            <a:pPr algn="ctr"/>
            <a:r>
              <a:rPr lang="en-US" sz="1200" dirty="0"/>
              <a:t>What is Antimicrobial Resistance</a:t>
            </a:r>
          </a:p>
          <a:p>
            <a:pPr algn="ctr"/>
            <a:r>
              <a:rPr lang="en-US" sz="1200" dirty="0"/>
              <a:t>Menstrual &amp; Gynecological Health</a:t>
            </a:r>
          </a:p>
          <a:p>
            <a:pPr algn="ctr"/>
            <a:r>
              <a:rPr lang="en-US" sz="1200" dirty="0"/>
              <a:t>Healthy behaviours &amp; Pregnancy</a:t>
            </a:r>
          </a:p>
          <a:p>
            <a:pPr algn="ctr"/>
            <a:r>
              <a:rPr lang="en-US" sz="1200" dirty="0"/>
              <a:t>Unhealthy Weight Gain &amp; Risks</a:t>
            </a:r>
          </a:p>
        </p:txBody>
      </p:sp>
      <p:sp>
        <p:nvSpPr>
          <p:cNvPr id="307" name="TextBox 306">
            <a:extLst>
              <a:ext uri="{FF2B5EF4-FFF2-40B4-BE49-F238E27FC236}">
                <a16:creationId xmlns:a16="http://schemas.microsoft.com/office/drawing/2014/main" id="{5A223CE8-49A8-BB42-5529-5B6DDB2AB793}"/>
              </a:ext>
            </a:extLst>
          </p:cNvPr>
          <p:cNvSpPr txBox="1"/>
          <p:nvPr/>
        </p:nvSpPr>
        <p:spPr>
          <a:xfrm>
            <a:off x="1403967" y="11298026"/>
            <a:ext cx="2841272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Child Sexual Abuse</a:t>
            </a:r>
          </a:p>
          <a:p>
            <a:pPr algn="ctr"/>
            <a:r>
              <a:rPr lang="en-US" sz="1200" dirty="0"/>
              <a:t>Screen Time</a:t>
            </a:r>
          </a:p>
          <a:p>
            <a:pPr algn="ctr"/>
            <a:r>
              <a:rPr lang="en-US" sz="1200" dirty="0"/>
              <a:t>Masculinity &amp; Misogyny</a:t>
            </a:r>
          </a:p>
          <a:p>
            <a:pPr algn="ctr"/>
            <a:r>
              <a:rPr lang="en-US" sz="1200" dirty="0"/>
              <a:t> Self Harm 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Suicidal (Thoughts and Feelings)</a:t>
            </a:r>
          </a:p>
          <a:p>
            <a:pPr algn="ctr"/>
            <a:r>
              <a:rPr lang="en-US" sz="1200" dirty="0"/>
              <a:t>Promoting Emotional Wellbeing </a:t>
            </a:r>
          </a:p>
        </p:txBody>
      </p:sp>
      <p:sp>
        <p:nvSpPr>
          <p:cNvPr id="341" name="TextBox 340">
            <a:extLst>
              <a:ext uri="{FF2B5EF4-FFF2-40B4-BE49-F238E27FC236}">
                <a16:creationId xmlns:a16="http://schemas.microsoft.com/office/drawing/2014/main" id="{93B39C80-8374-BC03-3ECE-7D0044B7FFC0}"/>
              </a:ext>
            </a:extLst>
          </p:cNvPr>
          <p:cNvSpPr txBox="1"/>
          <p:nvPr/>
        </p:nvSpPr>
        <p:spPr>
          <a:xfrm>
            <a:off x="1616075" y="2347813"/>
            <a:ext cx="23896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Critical Thinking &amp; Fake News</a:t>
            </a:r>
          </a:p>
          <a:p>
            <a:pPr algn="ctr"/>
            <a:r>
              <a:rPr lang="en-US" sz="1200" dirty="0"/>
              <a:t>Hate Crime in the UK</a:t>
            </a:r>
          </a:p>
          <a:p>
            <a:pPr algn="ctr"/>
            <a:r>
              <a:rPr lang="en-US" sz="1200" dirty="0"/>
              <a:t>British Values and Identity</a:t>
            </a:r>
          </a:p>
          <a:p>
            <a:pPr algn="ctr"/>
            <a:r>
              <a:rPr lang="en-US" sz="1200" dirty="0"/>
              <a:t>Mutual Respect &amp; Tolerance</a:t>
            </a:r>
          </a:p>
          <a:p>
            <a:pPr algn="ctr"/>
            <a:r>
              <a:rPr lang="en-US" sz="1200" dirty="0"/>
              <a:t>Individual Liberty</a:t>
            </a:r>
          </a:p>
          <a:p>
            <a:pPr algn="ctr"/>
            <a:r>
              <a:rPr lang="en-US" sz="1200" dirty="0"/>
              <a:t>What are Human Rights?</a:t>
            </a:r>
          </a:p>
          <a:p>
            <a:pPr algn="ctr"/>
            <a:r>
              <a:rPr lang="en-US" sz="1200" dirty="0"/>
              <a:t>Democracy Explored 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BA934A3E-C5C6-FE10-6232-852D7A32E1B3}"/>
              </a:ext>
            </a:extLst>
          </p:cNvPr>
          <p:cNvGrpSpPr/>
          <p:nvPr/>
        </p:nvGrpSpPr>
        <p:grpSpPr>
          <a:xfrm>
            <a:off x="1328363" y="11282358"/>
            <a:ext cx="3035524" cy="1224296"/>
            <a:chOff x="1366463" y="6832278"/>
            <a:chExt cx="3035524" cy="1224296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63108A19-B7A5-19EA-9DF2-2AABF16E54DC}"/>
                </a:ext>
              </a:extLst>
            </p:cNvPr>
            <p:cNvSpPr txBox="1"/>
            <p:nvPr/>
          </p:nvSpPr>
          <p:spPr>
            <a:xfrm rot="10800000">
              <a:off x="4069715" y="6832278"/>
              <a:ext cx="33227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3F6EAE3-7E1C-1433-9AC8-337F02042316}"/>
                </a:ext>
              </a:extLst>
            </p:cNvPr>
            <p:cNvSpPr txBox="1"/>
            <p:nvPr/>
          </p:nvSpPr>
          <p:spPr>
            <a:xfrm>
              <a:off x="1366463" y="6856245"/>
              <a:ext cx="33227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7E06A78E-9549-79C7-00F2-9FB22C9A47F5}"/>
              </a:ext>
            </a:extLst>
          </p:cNvPr>
          <p:cNvGrpSpPr/>
          <p:nvPr/>
        </p:nvGrpSpPr>
        <p:grpSpPr>
          <a:xfrm>
            <a:off x="5533390" y="13459697"/>
            <a:ext cx="3024037" cy="1384995"/>
            <a:chOff x="5444490" y="4583032"/>
            <a:chExt cx="3024037" cy="1384995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2F12418-1CA6-442D-DEDC-983093932186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0DD6D8E9-04C7-57FF-7E47-3FAC6754D96E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E0943F83-2875-4BB5-A0E7-32D1E83E3FBC}"/>
              </a:ext>
            </a:extLst>
          </p:cNvPr>
          <p:cNvGrpSpPr/>
          <p:nvPr/>
        </p:nvGrpSpPr>
        <p:grpSpPr>
          <a:xfrm>
            <a:off x="5520690" y="4567157"/>
            <a:ext cx="3024037" cy="1384995"/>
            <a:chOff x="5444490" y="4583032"/>
            <a:chExt cx="3024037" cy="1384995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3B90890A-02BB-FEF5-6202-DE200E12480C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C1BA3B50-3E26-1C2C-F7B6-F15669D4D6A0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69" name="TextBox 368">
            <a:extLst>
              <a:ext uri="{FF2B5EF4-FFF2-40B4-BE49-F238E27FC236}">
                <a16:creationId xmlns:a16="http://schemas.microsoft.com/office/drawing/2014/main" id="{04EDCF9F-9E71-4251-2F56-16230D78DB9B}"/>
              </a:ext>
            </a:extLst>
          </p:cNvPr>
          <p:cNvSpPr txBox="1"/>
          <p:nvPr/>
        </p:nvSpPr>
        <p:spPr>
          <a:xfrm>
            <a:off x="251460" y="1253817"/>
            <a:ext cx="124206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84AED645-0FA8-DF80-25BF-18D3E10F24A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0420374"/>
            <a:ext cx="673296" cy="79211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7CC991F-4A48-7B5E-0E97-8D637FF2C9B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8232696"/>
            <a:ext cx="673296" cy="79211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A14EE952-2B9F-39B2-E5AF-7FFB8C4B04D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12645039"/>
            <a:ext cx="673296" cy="792113"/>
          </a:xfrm>
          <a:prstGeom prst="rect">
            <a:avLst/>
          </a:prstGeom>
        </p:spPr>
      </p:pic>
      <p:grpSp>
        <p:nvGrpSpPr>
          <p:cNvPr id="1041" name="Group 1040">
            <a:extLst>
              <a:ext uri="{FF2B5EF4-FFF2-40B4-BE49-F238E27FC236}">
                <a16:creationId xmlns:a16="http://schemas.microsoft.com/office/drawing/2014/main" id="{C9DD9240-A17C-96DB-DE5B-438C93E4E8BE}"/>
              </a:ext>
            </a:extLst>
          </p:cNvPr>
          <p:cNvGrpSpPr/>
          <p:nvPr/>
        </p:nvGrpSpPr>
        <p:grpSpPr>
          <a:xfrm>
            <a:off x="1424218" y="4533901"/>
            <a:ext cx="1816145" cy="1538284"/>
            <a:chOff x="2986318" y="4533901"/>
            <a:chExt cx="1816145" cy="1538284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E6C599DA-6A51-2A79-CBAB-B7E029F29CD3}"/>
                </a:ext>
              </a:extLst>
            </p:cNvPr>
            <p:cNvGrpSpPr/>
            <p:nvPr/>
          </p:nvGrpSpPr>
          <p:grpSpPr>
            <a:xfrm>
              <a:off x="2986318" y="4533901"/>
              <a:ext cx="1816145" cy="1538284"/>
              <a:chOff x="7489780" y="6737471"/>
              <a:chExt cx="1954258" cy="1655267"/>
            </a:xfrm>
          </p:grpSpPr>
          <p:pic>
            <p:nvPicPr>
              <p:cNvPr id="47" name="Picture 46" descr="Diagram&#10;&#10;Description automatically generated">
                <a:extLst>
                  <a:ext uri="{FF2B5EF4-FFF2-40B4-BE49-F238E27FC236}">
                    <a16:creationId xmlns:a16="http://schemas.microsoft.com/office/drawing/2014/main" id="{22C8D261-4BC4-5E4B-9291-5F0AAB421D1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49" name="Picture 48" descr="Diagram&#10;&#10;Description automatically generated">
                <a:extLst>
                  <a:ext uri="{FF2B5EF4-FFF2-40B4-BE49-F238E27FC236}">
                    <a16:creationId xmlns:a16="http://schemas.microsoft.com/office/drawing/2014/main" id="{2BFEF187-85D2-383D-F561-7C94DABCB52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3" name="Subtitle 2">
              <a:extLst>
                <a:ext uri="{FF2B5EF4-FFF2-40B4-BE49-F238E27FC236}">
                  <a16:creationId xmlns:a16="http://schemas.microsoft.com/office/drawing/2014/main" id="{3C8352DF-BF92-CCCA-1DE6-826C2D27F558}"/>
                </a:ext>
              </a:extLst>
            </p:cNvPr>
            <p:cNvSpPr txBox="1">
              <a:spLocks/>
            </p:cNvSpPr>
            <p:nvPr/>
          </p:nvSpPr>
          <p:spPr>
            <a:xfrm>
              <a:off x="3195212" y="4702720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447677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Relationships, Respect &amp; Modern Challenges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44" name="Picture 2" descr="Free vector vector set of blank traffic road signs">
              <a:extLst>
                <a:ext uri="{FF2B5EF4-FFF2-40B4-BE49-F238E27FC236}">
                  <a16:creationId xmlns:a16="http://schemas.microsoft.com/office/drawing/2014/main" id="{C01DB90C-1D01-8470-B42C-94DF12E58B5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64788" y="548639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DAD20734-C79C-049C-8EC0-C57673E7F667}"/>
              </a:ext>
            </a:extLst>
          </p:cNvPr>
          <p:cNvGrpSpPr/>
          <p:nvPr/>
        </p:nvGrpSpPr>
        <p:grpSpPr>
          <a:xfrm>
            <a:off x="8382000" y="6731318"/>
            <a:ext cx="1052512" cy="1551622"/>
            <a:chOff x="8210550" y="6731318"/>
            <a:chExt cx="1052512" cy="1551622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73C18171-F63F-7C51-72A4-45C9854E7C76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56" name="Picture 55" descr="Diagram&#10;&#10;Description automatically generated">
                <a:extLst>
                  <a:ext uri="{FF2B5EF4-FFF2-40B4-BE49-F238E27FC236}">
                    <a16:creationId xmlns:a16="http://schemas.microsoft.com/office/drawing/2014/main" id="{C5F08058-43BF-D917-ECF1-4A27C3D641E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54" name="Picture 53" descr="Diagram&#10;&#10;Description automatically generated">
                <a:extLst>
                  <a:ext uri="{FF2B5EF4-FFF2-40B4-BE49-F238E27FC236}">
                    <a16:creationId xmlns:a16="http://schemas.microsoft.com/office/drawing/2014/main" id="{50AB8C3F-F7FA-7DC6-A0FD-BDFD3BABF95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D0C062DB-D184-1690-ABA3-61236266A976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10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2A67A24C-4FF0-BAE2-5F9D-9E5AAED3A20F}"/>
              </a:ext>
            </a:extLst>
          </p:cNvPr>
          <p:cNvGrpSpPr/>
          <p:nvPr/>
        </p:nvGrpSpPr>
        <p:grpSpPr>
          <a:xfrm>
            <a:off x="8382000" y="11112818"/>
            <a:ext cx="1052512" cy="1551622"/>
            <a:chOff x="8210550" y="6731318"/>
            <a:chExt cx="1052512" cy="1551622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EB842DD3-2AD9-51EE-D756-1DF70D8DCF0C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63" name="Picture 62" descr="Diagram&#10;&#10;Description automatically generated">
                <a:extLst>
                  <a:ext uri="{FF2B5EF4-FFF2-40B4-BE49-F238E27FC236}">
                    <a16:creationId xmlns:a16="http://schemas.microsoft.com/office/drawing/2014/main" id="{979F95A9-B3D8-DAF8-A108-D357C28757F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64" name="Picture 63" descr="Diagram&#10;&#10;Description automatically generated">
                <a:extLst>
                  <a:ext uri="{FF2B5EF4-FFF2-40B4-BE49-F238E27FC236}">
                    <a16:creationId xmlns:a16="http://schemas.microsoft.com/office/drawing/2014/main" id="{BE1A0F78-24A6-4F67-9D26-2AEC2758E04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33C82CDB-3C4C-3621-A0E0-C5087EFA8809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10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16C08475-069F-9145-6A38-0296E4111F94}"/>
              </a:ext>
            </a:extLst>
          </p:cNvPr>
          <p:cNvGrpSpPr/>
          <p:nvPr/>
        </p:nvGrpSpPr>
        <p:grpSpPr>
          <a:xfrm>
            <a:off x="266700" y="8903018"/>
            <a:ext cx="1052512" cy="1551622"/>
            <a:chOff x="8210550" y="6731318"/>
            <a:chExt cx="1052512" cy="1551622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1403034D-5A0D-AF18-22FE-F7A2367A2E83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6" name="Picture 75" descr="Diagram&#10;&#10;Description automatically generated">
                <a:extLst>
                  <a:ext uri="{FF2B5EF4-FFF2-40B4-BE49-F238E27FC236}">
                    <a16:creationId xmlns:a16="http://schemas.microsoft.com/office/drawing/2014/main" id="{B8278B9A-3A11-A295-F6E3-8421BDDB76B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7" name="Picture 76" descr="Diagram&#10;&#10;Description automatically generated">
                <a:extLst>
                  <a:ext uri="{FF2B5EF4-FFF2-40B4-BE49-F238E27FC236}">
                    <a16:creationId xmlns:a16="http://schemas.microsoft.com/office/drawing/2014/main" id="{EF7AC619-0497-92DB-FEA0-BC0260D164D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1A0E6CB9-0AB5-3D1F-1DEA-A7A743A8A66A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10</a:t>
              </a: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2FB6E96-4460-C59B-B17C-6D2793D2F468}"/>
              </a:ext>
            </a:extLst>
          </p:cNvPr>
          <p:cNvGrpSpPr/>
          <p:nvPr/>
        </p:nvGrpSpPr>
        <p:grpSpPr>
          <a:xfrm>
            <a:off x="266700" y="4502468"/>
            <a:ext cx="1052512" cy="1551622"/>
            <a:chOff x="8210550" y="6731318"/>
            <a:chExt cx="1052512" cy="1551622"/>
          </a:xfrm>
        </p:grpSpPr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67689457-361B-7F6A-38BA-D4408AA36AFB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81" name="Picture 80" descr="Diagram&#10;&#10;Description automatically generated">
                <a:extLst>
                  <a:ext uri="{FF2B5EF4-FFF2-40B4-BE49-F238E27FC236}">
                    <a16:creationId xmlns:a16="http://schemas.microsoft.com/office/drawing/2014/main" id="{2BD7DC8B-FB7A-09A2-95E7-5508C6A1A2A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82" name="Picture 81" descr="Diagram&#10;&#10;Description automatically generated">
                <a:extLst>
                  <a:ext uri="{FF2B5EF4-FFF2-40B4-BE49-F238E27FC236}">
                    <a16:creationId xmlns:a16="http://schemas.microsoft.com/office/drawing/2014/main" id="{20191517-E781-000F-F4A3-FE32226B958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CADCA121-585C-F003-0BAB-4B145EBB553E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10</a:t>
              </a:r>
            </a:p>
          </p:txBody>
        </p:sp>
      </p:grpSp>
      <p:grpSp>
        <p:nvGrpSpPr>
          <p:cNvPr id="1045" name="Group 1044">
            <a:extLst>
              <a:ext uri="{FF2B5EF4-FFF2-40B4-BE49-F238E27FC236}">
                <a16:creationId xmlns:a16="http://schemas.microsoft.com/office/drawing/2014/main" id="{807A533F-8032-FC78-2248-B1FB2C97B63C}"/>
              </a:ext>
            </a:extLst>
          </p:cNvPr>
          <p:cNvGrpSpPr/>
          <p:nvPr/>
        </p:nvGrpSpPr>
        <p:grpSpPr>
          <a:xfrm>
            <a:off x="1436918" y="8930643"/>
            <a:ext cx="1816145" cy="1538284"/>
            <a:chOff x="2999018" y="8930643"/>
            <a:chExt cx="1816145" cy="1538284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C76EB80D-E69A-001A-B2B1-A756E94383C8}"/>
                </a:ext>
              </a:extLst>
            </p:cNvPr>
            <p:cNvGrpSpPr/>
            <p:nvPr/>
          </p:nvGrpSpPr>
          <p:grpSpPr>
            <a:xfrm>
              <a:off x="2999018" y="8930643"/>
              <a:ext cx="1816145" cy="1538284"/>
              <a:chOff x="7489780" y="6737471"/>
              <a:chExt cx="1954258" cy="1655267"/>
            </a:xfrm>
          </p:grpSpPr>
          <p:pic>
            <p:nvPicPr>
              <p:cNvPr id="131" name="Picture 130" descr="Diagram&#10;&#10;Description automatically generated">
                <a:extLst>
                  <a:ext uri="{FF2B5EF4-FFF2-40B4-BE49-F238E27FC236}">
                    <a16:creationId xmlns:a16="http://schemas.microsoft.com/office/drawing/2014/main" id="{55CEF4DE-207D-2B51-7C6D-00FAB7D3A46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32" name="Picture 131" descr="Diagram&#10;&#10;Description automatically generated">
                <a:extLst>
                  <a:ext uri="{FF2B5EF4-FFF2-40B4-BE49-F238E27FC236}">
                    <a16:creationId xmlns:a16="http://schemas.microsoft.com/office/drawing/2014/main" id="{198854F8-857C-9853-3E19-85187CFE2DB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7" name="Subtitle 2">
              <a:extLst>
                <a:ext uri="{FF2B5EF4-FFF2-40B4-BE49-F238E27FC236}">
                  <a16:creationId xmlns:a16="http://schemas.microsoft.com/office/drawing/2014/main" id="{CB7541F1-C143-04DE-D875-499C946BC34F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9088758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B0A3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EXPLORING RELATIONSHIPS &amp; SEX EDUCATION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49" name="Picture 2" descr="Free vector vector set of blank traffic road signs">
              <a:extLst>
                <a:ext uri="{FF2B5EF4-FFF2-40B4-BE49-F238E27FC236}">
                  <a16:creationId xmlns:a16="http://schemas.microsoft.com/office/drawing/2014/main" id="{8B910A80-D299-D4C3-C80D-00B2E0749D1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989352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80" name="Group 1079">
            <a:extLst>
              <a:ext uri="{FF2B5EF4-FFF2-40B4-BE49-F238E27FC236}">
                <a16:creationId xmlns:a16="http://schemas.microsoft.com/office/drawing/2014/main" id="{8BF65951-F611-CDA0-9EF6-8665143901EC}"/>
              </a:ext>
            </a:extLst>
          </p:cNvPr>
          <p:cNvGrpSpPr/>
          <p:nvPr/>
        </p:nvGrpSpPr>
        <p:grpSpPr>
          <a:xfrm>
            <a:off x="1436918" y="13384214"/>
            <a:ext cx="1816145" cy="1538284"/>
            <a:chOff x="2999018" y="13384214"/>
            <a:chExt cx="1816145" cy="1538284"/>
          </a:xfrm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5BED9A18-67D5-277D-A4C0-D9649D9849DB}"/>
                </a:ext>
              </a:extLst>
            </p:cNvPr>
            <p:cNvGrpSpPr/>
            <p:nvPr/>
          </p:nvGrpSpPr>
          <p:grpSpPr>
            <a:xfrm>
              <a:off x="2999018" y="13384214"/>
              <a:ext cx="1816145" cy="1538284"/>
              <a:chOff x="7489780" y="6737471"/>
              <a:chExt cx="1954258" cy="1655267"/>
            </a:xfrm>
          </p:grpSpPr>
          <p:pic>
            <p:nvPicPr>
              <p:cNvPr id="142" name="Picture 141" descr="Diagram&#10;&#10;Description automatically generated">
                <a:extLst>
                  <a:ext uri="{FF2B5EF4-FFF2-40B4-BE49-F238E27FC236}">
                    <a16:creationId xmlns:a16="http://schemas.microsoft.com/office/drawing/2014/main" id="{25078F06-F9B0-D213-A808-9956624E5DD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3" name="Picture 142" descr="Diagram&#10;&#10;Description automatically generated">
                <a:extLst>
                  <a:ext uri="{FF2B5EF4-FFF2-40B4-BE49-F238E27FC236}">
                    <a16:creationId xmlns:a16="http://schemas.microsoft.com/office/drawing/2014/main" id="{E905DA80-C1E7-77F0-846B-C7639A44A57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4" name="Subtitle 2">
              <a:extLst>
                <a:ext uri="{FF2B5EF4-FFF2-40B4-BE49-F238E27FC236}">
                  <a16:creationId xmlns:a16="http://schemas.microsoft.com/office/drawing/2014/main" id="{38B48B81-B3F2-C52C-7713-2ACBAE110DFE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13545819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CC99FF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HEALTHY BODIES &amp; HEALTHY FUTURES 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62" name="Picture 2" descr="Free vector vector set of blank traffic road signs">
              <a:extLst>
                <a:ext uri="{FF2B5EF4-FFF2-40B4-BE49-F238E27FC236}">
                  <a16:creationId xmlns:a16="http://schemas.microsoft.com/office/drawing/2014/main" id="{064D0808-1B68-2628-1256-D212619A827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14348801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3BCB083E-95F0-6AD5-7AEC-58AD4ADD3395}"/>
              </a:ext>
            </a:extLst>
          </p:cNvPr>
          <p:cNvGrpSpPr/>
          <p:nvPr/>
        </p:nvGrpSpPr>
        <p:grpSpPr>
          <a:xfrm>
            <a:off x="266700" y="13329876"/>
            <a:ext cx="1052512" cy="1551622"/>
            <a:chOff x="8210550" y="6731318"/>
            <a:chExt cx="1052512" cy="1551622"/>
          </a:xfrm>
        </p:grpSpPr>
        <p:grpSp>
          <p:nvGrpSpPr>
            <p:cNvPr id="170" name="Group 169">
              <a:extLst>
                <a:ext uri="{FF2B5EF4-FFF2-40B4-BE49-F238E27FC236}">
                  <a16:creationId xmlns:a16="http://schemas.microsoft.com/office/drawing/2014/main" id="{09821169-F93F-B883-1DCA-055DB73D0887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172" name="Picture 171" descr="Diagram&#10;&#10;Description automatically generated">
                <a:extLst>
                  <a:ext uri="{FF2B5EF4-FFF2-40B4-BE49-F238E27FC236}">
                    <a16:creationId xmlns:a16="http://schemas.microsoft.com/office/drawing/2014/main" id="{0CFC6BC2-869F-B7D1-A512-B09D7D9E590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173" name="Picture 172" descr="Diagram&#10;&#10;Description automatically generated">
                <a:extLst>
                  <a:ext uri="{FF2B5EF4-FFF2-40B4-BE49-F238E27FC236}">
                    <a16:creationId xmlns:a16="http://schemas.microsoft.com/office/drawing/2014/main" id="{F6AA694A-28D5-3663-0F32-E3972C89A72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AEC2BD02-E5BA-508E-29D6-92DA408F6CC0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10</a:t>
              </a:r>
            </a:p>
          </p:txBody>
        </p:sp>
      </p:grpSp>
      <p:grpSp>
        <p:nvGrpSpPr>
          <p:cNvPr id="1043" name="Group 1042">
            <a:extLst>
              <a:ext uri="{FF2B5EF4-FFF2-40B4-BE49-F238E27FC236}">
                <a16:creationId xmlns:a16="http://schemas.microsoft.com/office/drawing/2014/main" id="{BE4E479E-B2EE-1EEC-9BD3-A4C6AE5FBF8E}"/>
              </a:ext>
            </a:extLst>
          </p:cNvPr>
          <p:cNvGrpSpPr/>
          <p:nvPr/>
        </p:nvGrpSpPr>
        <p:grpSpPr>
          <a:xfrm>
            <a:off x="6550028" y="6720841"/>
            <a:ext cx="1816145" cy="1538284"/>
            <a:chOff x="5114928" y="6720841"/>
            <a:chExt cx="1816145" cy="1538284"/>
          </a:xfrm>
        </p:grpSpPr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4A70209A-2FFD-5486-5FE7-0B1547CBE7EC}"/>
                </a:ext>
              </a:extLst>
            </p:cNvPr>
            <p:cNvGrpSpPr/>
            <p:nvPr/>
          </p:nvGrpSpPr>
          <p:grpSpPr>
            <a:xfrm>
              <a:off x="5114928" y="6720841"/>
              <a:ext cx="1816145" cy="1538284"/>
              <a:chOff x="7489780" y="6737471"/>
              <a:chExt cx="1954258" cy="1655267"/>
            </a:xfrm>
          </p:grpSpPr>
          <p:pic>
            <p:nvPicPr>
              <p:cNvPr id="89" name="Picture 88" descr="Diagram&#10;&#10;Description automatically generated">
                <a:extLst>
                  <a:ext uri="{FF2B5EF4-FFF2-40B4-BE49-F238E27FC236}">
                    <a16:creationId xmlns:a16="http://schemas.microsoft.com/office/drawing/2014/main" id="{AC8E64A8-03E0-A269-7FBD-EB5388C9400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0" name="Picture 89" descr="Diagram&#10;&#10;Description automatically generated">
                <a:extLst>
                  <a:ext uri="{FF2B5EF4-FFF2-40B4-BE49-F238E27FC236}">
                    <a16:creationId xmlns:a16="http://schemas.microsoft.com/office/drawing/2014/main" id="{C5C9DADB-AEB4-ED7E-03AB-593B191AF97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5" name="Subtitle 2">
              <a:extLst>
                <a:ext uri="{FF2B5EF4-FFF2-40B4-BE49-F238E27FC236}">
                  <a16:creationId xmlns:a16="http://schemas.microsoft.com/office/drawing/2014/main" id="{AC2D6707-6AD9-7FAB-AD34-00192C265AC8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6883622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C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VIOLENCE, CRIMES &amp; SEEKING SAFETY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74" name="Picture 2" descr="Free vector vector set of blank traffic road signs">
              <a:extLst>
                <a:ext uri="{FF2B5EF4-FFF2-40B4-BE49-F238E27FC236}">
                  <a16:creationId xmlns:a16="http://schemas.microsoft.com/office/drawing/2014/main" id="{C7EC1C44-8965-966C-704B-D64AEB5692A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7686672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47" name="Group 1046">
            <a:extLst>
              <a:ext uri="{FF2B5EF4-FFF2-40B4-BE49-F238E27FC236}">
                <a16:creationId xmlns:a16="http://schemas.microsoft.com/office/drawing/2014/main" id="{19DCAC7B-68A6-17CB-9A48-1D675573C560}"/>
              </a:ext>
            </a:extLst>
          </p:cNvPr>
          <p:cNvGrpSpPr/>
          <p:nvPr/>
        </p:nvGrpSpPr>
        <p:grpSpPr>
          <a:xfrm>
            <a:off x="6550028" y="11160128"/>
            <a:ext cx="1816145" cy="1538284"/>
            <a:chOff x="5114928" y="11160128"/>
            <a:chExt cx="1816145" cy="1538284"/>
          </a:xfrm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A387186C-6FD3-B059-7823-263D014F567D}"/>
                </a:ext>
              </a:extLst>
            </p:cNvPr>
            <p:cNvGrpSpPr/>
            <p:nvPr/>
          </p:nvGrpSpPr>
          <p:grpSpPr>
            <a:xfrm>
              <a:off x="5114928" y="11160128"/>
              <a:ext cx="1816145" cy="1538284"/>
              <a:chOff x="7489780" y="6737471"/>
              <a:chExt cx="1954258" cy="1655267"/>
            </a:xfrm>
          </p:grpSpPr>
          <p:pic>
            <p:nvPicPr>
              <p:cNvPr id="136" name="Picture 135" descr="Diagram&#10;&#10;Description automatically generated">
                <a:extLst>
                  <a:ext uri="{FF2B5EF4-FFF2-40B4-BE49-F238E27FC236}">
                    <a16:creationId xmlns:a16="http://schemas.microsoft.com/office/drawing/2014/main" id="{FCC29F55-D54B-C6C1-65AE-4AF8B341501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0" name="Picture 139" descr="Diagram&#10;&#10;Description automatically generated">
                <a:extLst>
                  <a:ext uri="{FF2B5EF4-FFF2-40B4-BE49-F238E27FC236}">
                    <a16:creationId xmlns:a16="http://schemas.microsoft.com/office/drawing/2014/main" id="{873D0CAB-3B38-FBE1-EAD3-0D540A0322B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6" name="Subtitle 2">
              <a:extLst>
                <a:ext uri="{FF2B5EF4-FFF2-40B4-BE49-F238E27FC236}">
                  <a16:creationId xmlns:a16="http://schemas.microsoft.com/office/drawing/2014/main" id="{6E848D16-AD9E-B41D-B508-2BC2DEFEE577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11328753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E6CDFF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HEALTHY MINDS &amp; SAFE CHOICES 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5" name="Picture 2" descr="Free vector vector set of blank traffic road signs">
              <a:extLst>
                <a:ext uri="{FF2B5EF4-FFF2-40B4-BE49-F238E27FC236}">
                  <a16:creationId xmlns:a16="http://schemas.microsoft.com/office/drawing/2014/main" id="{D017AC56-4773-1BB7-0806-C5DCAFA70FC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12119606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39" name="Group 1038">
            <a:extLst>
              <a:ext uri="{FF2B5EF4-FFF2-40B4-BE49-F238E27FC236}">
                <a16:creationId xmlns:a16="http://schemas.microsoft.com/office/drawing/2014/main" id="{ADB87A6A-C133-DE6C-92D1-29C7802F471A}"/>
              </a:ext>
            </a:extLst>
          </p:cNvPr>
          <p:cNvGrpSpPr/>
          <p:nvPr/>
        </p:nvGrpSpPr>
        <p:grpSpPr>
          <a:xfrm>
            <a:off x="6550028" y="2314576"/>
            <a:ext cx="1816145" cy="1538284"/>
            <a:chOff x="5114928" y="2314576"/>
            <a:chExt cx="1816145" cy="1538284"/>
          </a:xfrm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D2FD29B1-1714-77E3-502A-A644930ADB28}"/>
                </a:ext>
              </a:extLst>
            </p:cNvPr>
            <p:cNvGrpSpPr/>
            <p:nvPr/>
          </p:nvGrpSpPr>
          <p:grpSpPr>
            <a:xfrm>
              <a:off x="5114928" y="2314576"/>
              <a:ext cx="1816145" cy="1538284"/>
              <a:chOff x="7489780" y="6737471"/>
              <a:chExt cx="1954258" cy="1655267"/>
            </a:xfrm>
          </p:grpSpPr>
          <p:pic>
            <p:nvPicPr>
              <p:cNvPr id="92" name="Picture 91" descr="Diagram&#10;&#10;Description automatically generated">
                <a:extLst>
                  <a:ext uri="{FF2B5EF4-FFF2-40B4-BE49-F238E27FC236}">
                    <a16:creationId xmlns:a16="http://schemas.microsoft.com/office/drawing/2014/main" id="{2A3F85E6-FF71-11A2-4719-388B26A74CD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3" name="Picture 92" descr="Diagram&#10;&#10;Description automatically generated">
                <a:extLst>
                  <a:ext uri="{FF2B5EF4-FFF2-40B4-BE49-F238E27FC236}">
                    <a16:creationId xmlns:a16="http://schemas.microsoft.com/office/drawing/2014/main" id="{F75CA2D1-32DA-A612-6332-6095577A7E7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0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2" name="Subtitle 2">
              <a:extLst>
                <a:ext uri="{FF2B5EF4-FFF2-40B4-BE49-F238E27FC236}">
                  <a16:creationId xmlns:a16="http://schemas.microsoft.com/office/drawing/2014/main" id="{738E8040-0B9C-ADF7-13C5-6551074CA5CA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2476404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00B0F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EXPLORING BRITISH VALUES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6" name="Picture 2" descr="Free vector vector set of blank traffic road signs">
              <a:extLst>
                <a:ext uri="{FF2B5EF4-FFF2-40B4-BE49-F238E27FC236}">
                  <a16:creationId xmlns:a16="http://schemas.microsoft.com/office/drawing/2014/main" id="{715A7EFD-666E-2392-AF27-E884987362D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1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3277550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0" name="TextBox 179">
            <a:extLst>
              <a:ext uri="{FF2B5EF4-FFF2-40B4-BE49-F238E27FC236}">
                <a16:creationId xmlns:a16="http://schemas.microsoft.com/office/drawing/2014/main" id="{5BEF6027-5F63-56AC-9BDC-8CDA74A0A987}"/>
              </a:ext>
            </a:extLst>
          </p:cNvPr>
          <p:cNvSpPr txBox="1"/>
          <p:nvPr/>
        </p:nvSpPr>
        <p:spPr>
          <a:xfrm rot="10800000">
            <a:off x="4031615" y="234719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919236F5-EE6F-A108-C5EC-123A38BB5036}"/>
              </a:ext>
            </a:extLst>
          </p:cNvPr>
          <p:cNvSpPr txBox="1"/>
          <p:nvPr/>
        </p:nvSpPr>
        <p:spPr>
          <a:xfrm>
            <a:off x="1294130" y="2347198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6DC44221-0789-CEE6-3489-DAE488E2AC12}"/>
              </a:ext>
            </a:extLst>
          </p:cNvPr>
          <p:cNvGrpSpPr/>
          <p:nvPr/>
        </p:nvGrpSpPr>
        <p:grpSpPr>
          <a:xfrm>
            <a:off x="5210911" y="2770188"/>
            <a:ext cx="1274878" cy="1071562"/>
            <a:chOff x="7001611" y="2770188"/>
            <a:chExt cx="1274878" cy="1071562"/>
          </a:xfrm>
        </p:grpSpPr>
        <p:pic>
          <p:nvPicPr>
            <p:cNvPr id="183" name="Picture 182" descr="Diagram&#10;&#10;Description automatically generated">
              <a:extLst>
                <a:ext uri="{FF2B5EF4-FFF2-40B4-BE49-F238E27FC236}">
                  <a16:creationId xmlns:a16="http://schemas.microsoft.com/office/drawing/2014/main" id="{6D541698-E4ED-1CA9-702A-4179332B02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3138488"/>
              <a:ext cx="1274878" cy="703262"/>
            </a:xfrm>
            <a:prstGeom prst="rect">
              <a:avLst/>
            </a:prstGeom>
          </p:spPr>
        </p:pic>
        <p:pic>
          <p:nvPicPr>
            <p:cNvPr id="182" name="Picture 181" descr="Diagram&#10;&#10;Description automatically generated">
              <a:extLst>
                <a:ext uri="{FF2B5EF4-FFF2-40B4-BE49-F238E27FC236}">
                  <a16:creationId xmlns:a16="http://schemas.microsoft.com/office/drawing/2014/main" id="{AF2BDBF9-D269-D15B-C80D-B7DE6C3A42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2770188"/>
              <a:ext cx="1274878" cy="703262"/>
            </a:xfrm>
            <a:prstGeom prst="rect">
              <a:avLst/>
            </a:prstGeom>
          </p:spPr>
        </p:pic>
        <p:sp>
          <p:nvSpPr>
            <p:cNvPr id="186" name="Rectangle: Rounded Corners 185">
              <a:extLst>
                <a:ext uri="{FF2B5EF4-FFF2-40B4-BE49-F238E27FC236}">
                  <a16:creationId xmlns:a16="http://schemas.microsoft.com/office/drawing/2014/main" id="{4CBD04E9-A149-2C49-1305-469AEB099B17}"/>
                </a:ext>
              </a:extLst>
            </p:cNvPr>
            <p:cNvSpPr/>
            <p:nvPr/>
          </p:nvSpPr>
          <p:spPr>
            <a:xfrm>
              <a:off x="7062788" y="2881313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CITIZENSHIP</a:t>
              </a:r>
            </a:p>
          </p:txBody>
        </p:sp>
        <p:sp>
          <p:nvSpPr>
            <p:cNvPr id="187" name="Rectangle: Rounded Corners 186">
              <a:extLst>
                <a:ext uri="{FF2B5EF4-FFF2-40B4-BE49-F238E27FC236}">
                  <a16:creationId xmlns:a16="http://schemas.microsoft.com/office/drawing/2014/main" id="{F68BE755-A7F2-A334-9105-B8CFFEB5A2F6}"/>
                </a:ext>
              </a:extLst>
            </p:cNvPr>
            <p:cNvSpPr/>
            <p:nvPr/>
          </p:nvSpPr>
          <p:spPr>
            <a:xfrm>
              <a:off x="7062788" y="3212307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BRITISH VALUES</a:t>
              </a:r>
            </a:p>
          </p:txBody>
        </p:sp>
      </p:grpSp>
      <p:sp>
        <p:nvSpPr>
          <p:cNvPr id="1084" name="Rectangle: Rounded Corners 1083">
            <a:extLst>
              <a:ext uri="{FF2B5EF4-FFF2-40B4-BE49-F238E27FC236}">
                <a16:creationId xmlns:a16="http://schemas.microsoft.com/office/drawing/2014/main" id="{5B45733F-8410-8F4A-D1B1-0C50BCDA375B}"/>
              </a:ext>
            </a:extLst>
          </p:cNvPr>
          <p:cNvSpPr/>
          <p:nvPr/>
        </p:nvSpPr>
        <p:spPr>
          <a:xfrm>
            <a:off x="3388860" y="5091113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sp>
        <p:nvSpPr>
          <p:cNvPr id="1085" name="Rectangle: Rounded Corners 1084">
            <a:extLst>
              <a:ext uri="{FF2B5EF4-FFF2-40B4-BE49-F238E27FC236}">
                <a16:creationId xmlns:a16="http://schemas.microsoft.com/office/drawing/2014/main" id="{35858E6B-79A6-45F6-2387-4203951D768A}"/>
              </a:ext>
            </a:extLst>
          </p:cNvPr>
          <p:cNvSpPr/>
          <p:nvPr/>
        </p:nvSpPr>
        <p:spPr>
          <a:xfrm>
            <a:off x="3388860" y="5422107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i="1" dirty="0"/>
              <a:t>PERSONAL  SAFETY</a:t>
            </a:r>
          </a:p>
        </p:txBody>
      </p:sp>
      <p:sp>
        <p:nvSpPr>
          <p:cNvPr id="201" name="Rectangle: Rounded Corners 200">
            <a:extLst>
              <a:ext uri="{FF2B5EF4-FFF2-40B4-BE49-F238E27FC236}">
                <a16:creationId xmlns:a16="http://schemas.microsoft.com/office/drawing/2014/main" id="{AE140433-6686-3CCD-7E19-AD53B0581E61}"/>
              </a:ext>
            </a:extLst>
          </p:cNvPr>
          <p:cNvSpPr/>
          <p:nvPr/>
        </p:nvSpPr>
        <p:spPr>
          <a:xfrm>
            <a:off x="3388860" y="4760913"/>
            <a:ext cx="1150143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RSE</a:t>
            </a:r>
          </a:p>
        </p:txBody>
      </p:sp>
      <p:grpSp>
        <p:nvGrpSpPr>
          <p:cNvPr id="213" name="Group 212">
            <a:extLst>
              <a:ext uri="{FF2B5EF4-FFF2-40B4-BE49-F238E27FC236}">
                <a16:creationId xmlns:a16="http://schemas.microsoft.com/office/drawing/2014/main" id="{5A83636D-B0E1-9F32-DA60-1039BE12794E}"/>
              </a:ext>
            </a:extLst>
          </p:cNvPr>
          <p:cNvGrpSpPr/>
          <p:nvPr/>
        </p:nvGrpSpPr>
        <p:grpSpPr>
          <a:xfrm>
            <a:off x="5121275" y="6813550"/>
            <a:ext cx="1466850" cy="1485900"/>
            <a:chOff x="5121275" y="6813550"/>
            <a:chExt cx="1466850" cy="1485900"/>
          </a:xfrm>
        </p:grpSpPr>
        <p:grpSp>
          <p:nvGrpSpPr>
            <p:cNvPr id="202" name="Group 201">
              <a:extLst>
                <a:ext uri="{FF2B5EF4-FFF2-40B4-BE49-F238E27FC236}">
                  <a16:creationId xmlns:a16="http://schemas.microsoft.com/office/drawing/2014/main" id="{D0900941-5521-B67F-F1B2-69C605436F79}"/>
                </a:ext>
              </a:extLst>
            </p:cNvPr>
            <p:cNvGrpSpPr/>
            <p:nvPr/>
          </p:nvGrpSpPr>
          <p:grpSpPr>
            <a:xfrm>
              <a:off x="5121275" y="7556501"/>
              <a:ext cx="1466850" cy="742949"/>
              <a:chOff x="5210911" y="7556501"/>
              <a:chExt cx="1274878" cy="742949"/>
            </a:xfrm>
          </p:grpSpPr>
          <p:pic>
            <p:nvPicPr>
              <p:cNvPr id="191" name="Picture 190" descr="Diagram&#10;&#10;Description automatically generated">
                <a:extLst>
                  <a:ext uri="{FF2B5EF4-FFF2-40B4-BE49-F238E27FC236}">
                    <a16:creationId xmlns:a16="http://schemas.microsoft.com/office/drawing/2014/main" id="{6EC152FC-7029-3590-4F14-12E729C3F97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96188"/>
                <a:ext cx="1274878" cy="703262"/>
              </a:xfrm>
              <a:prstGeom prst="rect">
                <a:avLst/>
              </a:prstGeom>
            </p:spPr>
          </p:pic>
          <p:pic>
            <p:nvPicPr>
              <p:cNvPr id="1024" name="Picture 1023" descr="Diagram&#10;&#10;Description automatically generated">
                <a:extLst>
                  <a:ext uri="{FF2B5EF4-FFF2-40B4-BE49-F238E27FC236}">
                    <a16:creationId xmlns:a16="http://schemas.microsoft.com/office/drawing/2014/main" id="{D696C8C8-4900-F584-8333-4BB4E8AD0EB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2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56501"/>
                <a:ext cx="1274878" cy="373062"/>
              </a:xfrm>
              <a:prstGeom prst="rect">
                <a:avLst/>
              </a:prstGeom>
            </p:spPr>
          </p:pic>
        </p:grpSp>
        <p:sp>
          <p:nvSpPr>
            <p:cNvPr id="1027" name="Rectangle: Rounded Corners 1026">
              <a:extLst>
                <a:ext uri="{FF2B5EF4-FFF2-40B4-BE49-F238E27FC236}">
                  <a16:creationId xmlns:a16="http://schemas.microsoft.com/office/drawing/2014/main" id="{18C6B6AE-833D-E257-869B-EA8A20452013}"/>
                </a:ext>
              </a:extLst>
            </p:cNvPr>
            <p:cNvSpPr/>
            <p:nvPr/>
          </p:nvSpPr>
          <p:spPr>
            <a:xfrm>
              <a:off x="5182394" y="7670007"/>
              <a:ext cx="1342232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RISK</a:t>
              </a:r>
            </a:p>
          </p:txBody>
        </p:sp>
        <p:pic>
          <p:nvPicPr>
            <p:cNvPr id="203" name="Picture 202" descr="Diagram&#10;&#10;Description automatically generated">
              <a:extLst>
                <a:ext uri="{FF2B5EF4-FFF2-40B4-BE49-F238E27FC236}">
                  <a16:creationId xmlns:a16="http://schemas.microsoft.com/office/drawing/2014/main" id="{4F573A8C-A69A-C9AC-EEB9-709B08F4E99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29726" y="6813550"/>
              <a:ext cx="823621" cy="819150"/>
            </a:xfrm>
            <a:prstGeom prst="rect">
              <a:avLst/>
            </a:prstGeom>
          </p:spPr>
        </p:pic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69D412B4-9954-BBA2-136F-FEF7C78A02D7}"/>
                </a:ext>
              </a:extLst>
            </p:cNvPr>
            <p:cNvSpPr/>
            <p:nvPr/>
          </p:nvSpPr>
          <p:spPr>
            <a:xfrm>
              <a:off x="5435600" y="6832600"/>
              <a:ext cx="812800" cy="7175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STATUTORY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HEALTH</a:t>
              </a:r>
            </a:p>
            <a:p>
              <a:pPr algn="ctr"/>
              <a:endParaRPr lang="en-GB" sz="800" b="1" dirty="0">
                <a:solidFill>
                  <a:schemeClr val="tx1"/>
                </a:solidFill>
              </a:endParaRPr>
            </a:p>
            <a:p>
              <a:pPr algn="ctr"/>
              <a:endParaRPr lang="en-GB" sz="800" b="1" dirty="0">
                <a:solidFill>
                  <a:schemeClr val="tx1"/>
                </a:solidFill>
              </a:endParaRPr>
            </a:p>
          </p:txBody>
        </p:sp>
      </p:grpSp>
      <p:pic>
        <p:nvPicPr>
          <p:cNvPr id="218" name="Picture 217" descr="Diagram&#10;&#10;Description automatically generated">
            <a:extLst>
              <a:ext uri="{FF2B5EF4-FFF2-40B4-BE49-F238E27FC236}">
                <a16:creationId xmlns:a16="http://schemas.microsoft.com/office/drawing/2014/main" id="{5B79395F-9430-26FE-2431-6792C44A3038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62373" y="8966200"/>
            <a:ext cx="823621" cy="819150"/>
          </a:xfrm>
          <a:prstGeom prst="rect">
            <a:avLst/>
          </a:prstGeom>
        </p:spPr>
      </p:pic>
      <p:sp>
        <p:nvSpPr>
          <p:cNvPr id="219" name="Rectangle 218">
            <a:extLst>
              <a:ext uri="{FF2B5EF4-FFF2-40B4-BE49-F238E27FC236}">
                <a16:creationId xmlns:a16="http://schemas.microsoft.com/office/drawing/2014/main" id="{7650F52C-F24D-F0E5-F90D-0933D36C3B06}"/>
              </a:ext>
            </a:extLst>
          </p:cNvPr>
          <p:cNvSpPr/>
          <p:nvPr/>
        </p:nvSpPr>
        <p:spPr>
          <a:xfrm>
            <a:off x="3568247" y="8985250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&amp; 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RSE</a:t>
            </a:r>
          </a:p>
        </p:txBody>
      </p:sp>
      <p:pic>
        <p:nvPicPr>
          <p:cNvPr id="236" name="Picture 235" descr="Diagram&#10;&#10;Description automatically generated">
            <a:extLst>
              <a:ext uri="{FF2B5EF4-FFF2-40B4-BE49-F238E27FC236}">
                <a16:creationId xmlns:a16="http://schemas.microsoft.com/office/drawing/2014/main" id="{C76AC0BE-6FEC-A763-24C2-4DD460A241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2015788"/>
            <a:ext cx="1466850" cy="703262"/>
          </a:xfrm>
          <a:prstGeom prst="rect">
            <a:avLst/>
          </a:prstGeom>
        </p:spPr>
      </p:pic>
      <p:pic>
        <p:nvPicPr>
          <p:cNvPr id="237" name="Picture 236" descr="Diagram&#10;&#10;Description automatically generated">
            <a:extLst>
              <a:ext uri="{FF2B5EF4-FFF2-40B4-BE49-F238E27FC236}">
                <a16:creationId xmlns:a16="http://schemas.microsoft.com/office/drawing/2014/main" id="{E7CAC0CC-D399-DCBA-5DE1-E0ED6A01AF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1811000"/>
            <a:ext cx="1466850" cy="673099"/>
          </a:xfrm>
          <a:prstGeom prst="rect">
            <a:avLst/>
          </a:prstGeom>
        </p:spPr>
      </p:pic>
      <p:sp>
        <p:nvSpPr>
          <p:cNvPr id="233" name="Rectangle: Rounded Corners 232">
            <a:extLst>
              <a:ext uri="{FF2B5EF4-FFF2-40B4-BE49-F238E27FC236}">
                <a16:creationId xmlns:a16="http://schemas.microsoft.com/office/drawing/2014/main" id="{ED37F09C-C2A6-C74F-7A31-C84C1E8F8CF0}"/>
              </a:ext>
            </a:extLst>
          </p:cNvPr>
          <p:cNvSpPr/>
          <p:nvPr/>
        </p:nvSpPr>
        <p:spPr>
          <a:xfrm>
            <a:off x="5182394" y="1192450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234" name="Picture 233" descr="Diagram&#10;&#10;Description automatically generated">
            <a:extLst>
              <a:ext uri="{FF2B5EF4-FFF2-40B4-BE49-F238E27FC236}">
                <a16:creationId xmlns:a16="http://schemas.microsoft.com/office/drawing/2014/main" id="{54341658-E001-1777-0924-FF4C534C40B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29726" y="11112500"/>
            <a:ext cx="823621" cy="767556"/>
          </a:xfrm>
          <a:prstGeom prst="rect">
            <a:avLst/>
          </a:prstGeom>
        </p:spPr>
      </p:pic>
      <p:sp>
        <p:nvSpPr>
          <p:cNvPr id="235" name="Rectangle 234">
            <a:extLst>
              <a:ext uri="{FF2B5EF4-FFF2-40B4-BE49-F238E27FC236}">
                <a16:creationId xmlns:a16="http://schemas.microsoft.com/office/drawing/2014/main" id="{7722096B-5EAF-CD87-DB6A-66390DA423D8}"/>
              </a:ext>
            </a:extLst>
          </p:cNvPr>
          <p:cNvSpPr/>
          <p:nvPr/>
        </p:nvSpPr>
        <p:spPr>
          <a:xfrm>
            <a:off x="5435600" y="11102975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endParaRPr lang="en-GB" sz="800" b="1" dirty="0">
              <a:solidFill>
                <a:schemeClr val="tx1"/>
              </a:solidFill>
            </a:endParaRPr>
          </a:p>
        </p:txBody>
      </p:sp>
      <p:sp>
        <p:nvSpPr>
          <p:cNvPr id="238" name="Rectangle: Rounded Corners 237">
            <a:extLst>
              <a:ext uri="{FF2B5EF4-FFF2-40B4-BE49-F238E27FC236}">
                <a16:creationId xmlns:a16="http://schemas.microsoft.com/office/drawing/2014/main" id="{D5A29907-F840-1F23-F470-CFC33CFB7092}"/>
              </a:ext>
            </a:extLst>
          </p:cNvPr>
          <p:cNvSpPr/>
          <p:nvPr/>
        </p:nvSpPr>
        <p:spPr>
          <a:xfrm>
            <a:off x="5182394" y="1224835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WELLBEING</a:t>
            </a:r>
          </a:p>
        </p:txBody>
      </p:sp>
      <p:pic>
        <p:nvPicPr>
          <p:cNvPr id="254" name="Picture 4">
            <a:extLst>
              <a:ext uri="{FF2B5EF4-FFF2-40B4-BE49-F238E27FC236}">
                <a16:creationId xmlns:a16="http://schemas.microsoft.com/office/drawing/2014/main" id="{B75646A9-F8A5-E3B0-B1A6-247258C56B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2" y="3479974"/>
            <a:ext cx="454620" cy="137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5" name="Picture 6">
            <a:extLst>
              <a:ext uri="{FF2B5EF4-FFF2-40B4-BE49-F238E27FC236}">
                <a16:creationId xmlns:a16="http://schemas.microsoft.com/office/drawing/2014/main" id="{D3C741C5-913C-F03C-1929-29CCD5A1F4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8026" y="5688937"/>
            <a:ext cx="454620" cy="138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" name="Picture 8">
            <a:extLst>
              <a:ext uri="{FF2B5EF4-FFF2-40B4-BE49-F238E27FC236}">
                <a16:creationId xmlns:a16="http://schemas.microsoft.com/office/drawing/2014/main" id="{9013D3E8-3588-4C82-6016-AC109DE90B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1521" y="10096040"/>
            <a:ext cx="454620" cy="138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7" name="Picture 10">
            <a:extLst>
              <a:ext uri="{FF2B5EF4-FFF2-40B4-BE49-F238E27FC236}">
                <a16:creationId xmlns:a16="http://schemas.microsoft.com/office/drawing/2014/main" id="{E844940A-2A68-C42F-B4FD-6E8CCB0D9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7431" y="7889130"/>
            <a:ext cx="454620" cy="137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8" name="Picture 12">
            <a:extLst>
              <a:ext uri="{FF2B5EF4-FFF2-40B4-BE49-F238E27FC236}">
                <a16:creationId xmlns:a16="http://schemas.microsoft.com/office/drawing/2014/main" id="{3D433329-B1DA-41EC-D77B-5FDB175E2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6" y="12322918"/>
            <a:ext cx="454620" cy="137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9" name="Picture 14">
            <a:extLst>
              <a:ext uri="{FF2B5EF4-FFF2-40B4-BE49-F238E27FC236}">
                <a16:creationId xmlns:a16="http://schemas.microsoft.com/office/drawing/2014/main" id="{27FF9D57-AAD0-8F6C-CB96-180E2CD39E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8118" y="14552274"/>
            <a:ext cx="454620" cy="13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4" name="Picture 263" descr="A picture containing qr code&#10;&#10;Description automatically generated">
            <a:extLst>
              <a:ext uri="{FF2B5EF4-FFF2-40B4-BE49-F238E27FC236}">
                <a16:creationId xmlns:a16="http://schemas.microsoft.com/office/drawing/2014/main" id="{7011E945-6DA3-AA37-0879-EB19AD8592C6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hq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700000">
            <a:off x="8764940" y="6011069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2" name="Picture 271" descr="A picture containing qr code&#10;&#10;Description automatically generated">
            <a:extLst>
              <a:ext uri="{FF2B5EF4-FFF2-40B4-BE49-F238E27FC236}">
                <a16:creationId xmlns:a16="http://schemas.microsoft.com/office/drawing/2014/main" id="{DE4A3DA4-80BD-A330-CCAF-B0B292C11E56}"/>
              </a:ext>
            </a:extLst>
          </p:cNvPr>
          <p:cNvPicPr>
            <a:picLocks noChangeAspect="1"/>
          </p:cNvPicPr>
          <p:nvPr/>
        </p:nvPicPr>
        <p:blipFill rotWithShape="1">
          <a:blip r:embed="rId32" cstate="hq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9735" b="92035" l="9091" r="89394">
                        <a14:foregroundMark x1="50000" y1="9735" x2="50000" y2="9735"/>
                        <a14:foregroundMark x1="71212" y1="9735" x2="71212" y2="9735"/>
                        <a14:foregroundMark x1="77273" y1="11504" x2="77273" y2="11504"/>
                        <a14:foregroundMark x1="31818" y1="12389" x2="31818" y2="12389"/>
                        <a14:backgroundMark x1="21212" y1="23894" x2="21212" y2="23894"/>
                        <a14:backgroundMark x1="15152" y1="18584" x2="15152" y2="18584"/>
                        <a14:backgroundMark x1="16667" y1="17699" x2="16667" y2="17699"/>
                        <a14:backgroundMark x1="13636" y1="28319" x2="13636" y2="28319"/>
                        <a14:backgroundMark x1="16667" y1="16814" x2="18182" y2="23009"/>
                        <a14:backgroundMark x1="16667" y1="29204" x2="16667" y2="29204"/>
                        <a14:backgroundMark x1="16667" y1="49558" x2="16667" y2="49558"/>
                        <a14:backgroundMark x1="16667" y1="44248" x2="16667" y2="44248"/>
                        <a14:backgroundMark x1="12121" y1="37168" x2="12121" y2="37168"/>
                        <a14:backgroundMark x1="18182" y1="43363" x2="18182" y2="43363"/>
                        <a14:backgroundMark x1="18182" y1="64602" x2="18182" y2="73451"/>
                        <a14:backgroundMark x1="16667" y1="84071" x2="18182" y2="92920"/>
                        <a14:backgroundMark x1="48485" y1="94690" x2="71212" y2="95575"/>
                        <a14:backgroundMark x1="42424" y1="90265" x2="42424" y2="90265"/>
                        <a14:backgroundMark x1="43939" y1="91150" x2="43939" y2="91150"/>
                        <a14:backgroundMark x1="40909" y1="91150" x2="53030" y2="95575"/>
                        <a14:backgroundMark x1="19697" y1="30088" x2="19697" y2="30088"/>
                        <a14:backgroundMark x1="18182" y1="25664" x2="19697" y2="32743"/>
                        <a14:backgroundMark x1="12121" y1="30088" x2="12121" y2="38053"/>
                        <a14:backgroundMark x1="18182" y1="42478" x2="16667" y2="57522"/>
                        <a14:backgroundMark x1="15152" y1="38938" x2="16667" y2="48673"/>
                        <a14:backgroundMark x1="13636" y1="61062" x2="15152" y2="68142"/>
                        <a14:backgroundMark x1="19697" y1="61062" x2="19697" y2="61062"/>
                        <a14:backgroundMark x1="19697" y1="58407" x2="19697" y2="58407"/>
                        <a14:backgroundMark x1="18182" y1="60177" x2="18182" y2="67257"/>
                        <a14:backgroundMark x1="16667" y1="71681" x2="18182" y2="81416"/>
                        <a14:backgroundMark x1="18182" y1="53097" x2="19697" y2="690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900" y="312975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4" name="Picture 273" descr="A picture containing qr code&#10;&#10;Description automatically generated">
            <a:extLst>
              <a:ext uri="{FF2B5EF4-FFF2-40B4-BE49-F238E27FC236}">
                <a16:creationId xmlns:a16="http://schemas.microsoft.com/office/drawing/2014/main" id="{AC068AA0-3B3B-CD6C-981A-3E877A6AC240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hq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3415" y="274399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7" name="Picture 276" descr="A picture containing qr code&#10;&#10;Description automatically generated">
            <a:extLst>
              <a:ext uri="{FF2B5EF4-FFF2-40B4-BE49-F238E27FC236}">
                <a16:creationId xmlns:a16="http://schemas.microsoft.com/office/drawing/2014/main" id="{556E7C10-64CE-D42B-F7FF-097BF0281B1A}"/>
              </a:ext>
            </a:extLst>
          </p:cNvPr>
          <p:cNvPicPr>
            <a:picLocks noChangeAspect="1"/>
          </p:cNvPicPr>
          <p:nvPr/>
        </p:nvPicPr>
        <p:blipFill rotWithShape="1">
          <a:blip r:embed="rId34" cstate="hq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974" y="115173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8" name="Picture 277" descr="A picture containing qr code&#10;&#10;Description automatically generated">
            <a:extLst>
              <a:ext uri="{FF2B5EF4-FFF2-40B4-BE49-F238E27FC236}">
                <a16:creationId xmlns:a16="http://schemas.microsoft.com/office/drawing/2014/main" id="{06ED0BC1-C561-E235-C65E-236563C51618}"/>
              </a:ext>
            </a:extLst>
          </p:cNvPr>
          <p:cNvPicPr>
            <a:picLocks noChangeAspect="1"/>
          </p:cNvPicPr>
          <p:nvPr/>
        </p:nvPicPr>
        <p:blipFill rotWithShape="1">
          <a:blip r:embed="rId36" cstate="hq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5263" b="92713" l="4348" r="89130">
                        <a14:foregroundMark x1="43478" y1="7692" x2="58696" y2="7287"/>
                        <a14:foregroundMark x1="34058" y1="6883" x2="34058" y2="6883"/>
                        <a14:foregroundMark x1="73913" y1="7287" x2="73913" y2="7287"/>
                        <a14:foregroundMark x1="59420" y1="5668" x2="59420" y2="5668"/>
                        <a14:foregroundMark x1="89130" y1="18623" x2="89130" y2="18623"/>
                        <a14:backgroundMark x1="16667" y1="27126" x2="16667" y2="27126"/>
                        <a14:backgroundMark x1="12319" y1="25506" x2="13043" y2="31984"/>
                        <a14:backgroundMark x1="13768" y1="42915" x2="14493" y2="56680"/>
                        <a14:backgroundMark x1="13043" y1="13360" x2="10870" y2="16599"/>
                        <a14:backgroundMark x1="5072" y1="24291" x2="10145" y2="27530"/>
                        <a14:backgroundMark x1="5797" y1="21862" x2="7971" y2="25911"/>
                        <a14:backgroundMark x1="18841" y1="57895" x2="13043" y2="70850"/>
                        <a14:backgroundMark x1="13043" y1="69231" x2="14493" y2="83806"/>
                        <a14:backgroundMark x1="13043" y1="82186" x2="14493" y2="90283"/>
                        <a14:backgroundMark x1="16667" y1="91498" x2="28261" y2="95142"/>
                        <a14:backgroundMark x1="31884" y1="93522" x2="37681" y2="93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242517" y="10549731"/>
            <a:ext cx="435314" cy="78184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9" name="Picture 278" descr="A picture containing qr code&#10;&#10;Description automatically generated">
            <a:extLst>
              <a:ext uri="{FF2B5EF4-FFF2-40B4-BE49-F238E27FC236}">
                <a16:creationId xmlns:a16="http://schemas.microsoft.com/office/drawing/2014/main" id="{0638771A-21BE-7DAA-F681-FF52C007BFC6}"/>
              </a:ext>
            </a:extLst>
          </p:cNvPr>
          <p:cNvPicPr>
            <a:picLocks noChangeAspect="1"/>
          </p:cNvPicPr>
          <p:nvPr/>
        </p:nvPicPr>
        <p:blipFill rotWithShape="1">
          <a:blip r:embed="rId34" cstate="hq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073454" y="146796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3" name="Picture 282" descr="A picture containing qr code&#10;&#10;Description automatically generated">
            <a:extLst>
              <a:ext uri="{FF2B5EF4-FFF2-40B4-BE49-F238E27FC236}">
                <a16:creationId xmlns:a16="http://schemas.microsoft.com/office/drawing/2014/main" id="{16CE68C8-3C3E-D940-A3F8-69D2843FBE67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hq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666911" y="12730644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288" name="Arrow: Right 287">
            <a:extLst>
              <a:ext uri="{FF2B5EF4-FFF2-40B4-BE49-F238E27FC236}">
                <a16:creationId xmlns:a16="http://schemas.microsoft.com/office/drawing/2014/main" id="{1A7F629C-04E5-DFAE-5374-849E74410218}"/>
              </a:ext>
            </a:extLst>
          </p:cNvPr>
          <p:cNvSpPr/>
          <p:nvPr/>
        </p:nvSpPr>
        <p:spPr>
          <a:xfrm>
            <a:off x="7977189" y="1716882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YEAR 11</a:t>
            </a:r>
          </a:p>
        </p:txBody>
      </p:sp>
      <p:sp>
        <p:nvSpPr>
          <p:cNvPr id="289" name="Arrow: Right 288">
            <a:extLst>
              <a:ext uri="{FF2B5EF4-FFF2-40B4-BE49-F238E27FC236}">
                <a16:creationId xmlns:a16="http://schemas.microsoft.com/office/drawing/2014/main" id="{F8F2B53E-CFA8-9F8C-65E8-01E39EC508C6}"/>
              </a:ext>
            </a:extLst>
          </p:cNvPr>
          <p:cNvSpPr/>
          <p:nvPr/>
        </p:nvSpPr>
        <p:spPr>
          <a:xfrm>
            <a:off x="288925" y="15016957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WELCOME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5352892E-FD88-0865-0118-B4CFD259653D}"/>
              </a:ext>
            </a:extLst>
          </p:cNvPr>
          <p:cNvSpPr txBox="1">
            <a:spLocks/>
          </p:cNvSpPr>
          <p:nvPr/>
        </p:nvSpPr>
        <p:spPr>
          <a:xfrm>
            <a:off x="5996940" y="15758160"/>
            <a:ext cx="290322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PERSONAL DEVELOPMENT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262A18D6-2671-A799-61E5-D9929C28C013}"/>
              </a:ext>
            </a:extLst>
          </p:cNvPr>
          <p:cNvSpPr txBox="1">
            <a:spLocks/>
          </p:cNvSpPr>
          <p:nvPr/>
        </p:nvSpPr>
        <p:spPr>
          <a:xfrm>
            <a:off x="5661660" y="16154400"/>
            <a:ext cx="361950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ASSESSMENT &amp; PROGRESS IN PSHE </a:t>
            </a:r>
          </a:p>
        </p:txBody>
      </p:sp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8A1585EF-8A94-CCDD-9843-5A965F02B6CD}"/>
              </a:ext>
            </a:extLst>
          </p:cNvPr>
          <p:cNvPicPr>
            <a:picLocks noChangeAspect="1"/>
          </p:cNvPicPr>
          <p:nvPr/>
        </p:nvPicPr>
        <p:blipFill rotWithShape="1">
          <a:blip r:embed="rId38" cstate="hq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8696" b="89783" l="9544" r="90041">
                        <a14:foregroundMark x1="41909" y1="8913" x2="41909" y2="8913"/>
                        <a14:foregroundMark x1="43983" y1="12826" x2="48133" y2="21304"/>
                        <a14:foregroundMark x1="49378" y1="17391" x2="51037" y2="23043"/>
                        <a14:foregroundMark x1="45643" y1="51739" x2="45643" y2="61522"/>
                        <a14:foregroundMark x1="49378" y1="46957" x2="50207" y2="573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878195" y="10415588"/>
            <a:ext cx="231463" cy="44279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5" name="Picture 2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EC77C641-F7A6-6FC9-91E7-05B261C59068}"/>
              </a:ext>
            </a:extLst>
          </p:cNvPr>
          <p:cNvPicPr>
            <a:picLocks noChangeAspect="1"/>
          </p:cNvPicPr>
          <p:nvPr/>
        </p:nvPicPr>
        <p:blipFill rotWithShape="1">
          <a:blip r:embed="rId40" cstate="hq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2400" b="96800" l="9467" r="89941">
                        <a14:foregroundMark x1="33136" y1="87467" x2="36686" y2="88267"/>
                        <a14:foregroundMark x1="20118" y1="92267" x2="39053" y2="92800"/>
                        <a14:foregroundMark x1="23669" y1="97067" x2="23669" y2="97067"/>
                        <a14:foregroundMark x1="42012" y1="3467" x2="42012" y2="3467"/>
                        <a14:foregroundMark x1="10651" y1="40533" x2="10651" y2="40533"/>
                        <a14:foregroundMark x1="34320" y1="27733" x2="43195" y2="33067"/>
                        <a14:foregroundMark x1="59763" y1="27733" x2="62722" y2="32000"/>
                        <a14:foregroundMark x1="9467" y1="16533" x2="9467" y2="16533"/>
                        <a14:foregroundMark x1="86391" y1="17600" x2="86391" y2="17600"/>
                        <a14:foregroundMark x1="73964" y1="5333" x2="73964" y2="5333"/>
                        <a14:foregroundMark x1="22485" y1="4533" x2="22485" y2="4533"/>
                        <a14:foregroundMark x1="18935" y1="4533" x2="18935" y2="4533"/>
                        <a14:foregroundMark x1="72781" y1="5600" x2="78107" y2="8267"/>
                        <a14:foregroundMark x1="76923" y1="5333" x2="76923" y2="5333"/>
                        <a14:foregroundMark x1="56213" y1="3467" x2="42604" y2="2400"/>
                        <a14:foregroundMark x1="10651" y1="69067" x2="10651" y2="690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530619" y="6263235"/>
            <a:ext cx="262255" cy="584373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" name="Picture 26" descr="A picture containing icon&#10;&#10;Description automatically generated">
            <a:extLst>
              <a:ext uri="{FF2B5EF4-FFF2-40B4-BE49-F238E27FC236}">
                <a16:creationId xmlns:a16="http://schemas.microsoft.com/office/drawing/2014/main" id="{3BBDFC0F-EE6D-4D1D-70FA-BAF61FB0B2B1}"/>
              </a:ext>
            </a:extLst>
          </p:cNvPr>
          <p:cNvPicPr>
            <a:picLocks noChangeAspect="1"/>
          </p:cNvPicPr>
          <p:nvPr/>
        </p:nvPicPr>
        <p:blipFill rotWithShape="1">
          <a:blip r:embed="rId42" cstate="hq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5070" b="92958" l="9722" r="89815">
                        <a14:foregroundMark x1="43519" y1="19155" x2="55556" y2="30423"/>
                        <a14:foregroundMark x1="55093" y1="13239" x2="59259" y2="24225"/>
                        <a14:foregroundMark x1="53704" y1="7606" x2="53704" y2="7606"/>
                        <a14:foregroundMark x1="49074" y1="5915" x2="49074" y2="5915"/>
                        <a14:foregroundMark x1="44444" y1="30704" x2="50463" y2="35211"/>
                        <a14:foregroundMark x1="56944" y1="22254" x2="66667" y2="35211"/>
                        <a14:foregroundMark x1="47685" y1="27042" x2="51389" y2="35775"/>
                        <a14:foregroundMark x1="43981" y1="47324" x2="44444" y2="67887"/>
                        <a14:foregroundMark x1="52778" y1="49014" x2="59722" y2="69014"/>
                        <a14:foregroundMark x1="52778" y1="48451" x2="58796" y2="69577"/>
                        <a14:foregroundMark x1="60185" y1="49014" x2="64815" y2="71268"/>
                        <a14:foregroundMark x1="52315" y1="87887" x2="52315" y2="87887"/>
                        <a14:foregroundMark x1="43981" y1="85352" x2="43981" y2="85352"/>
                        <a14:foregroundMark x1="37963" y1="86479" x2="54630" y2="88451"/>
                        <a14:foregroundMark x1="55093" y1="85915" x2="63889" y2="87042"/>
                        <a14:foregroundMark x1="50000" y1="92958" x2="50000" y2="92958"/>
                        <a14:foregroundMark x1="52778" y1="5352" x2="52778" y2="53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704880" y="15208522"/>
            <a:ext cx="237075" cy="38820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" name="Picture 27" descr="A picture containing icon&#10;&#10;Description automatically generated">
            <a:extLst>
              <a:ext uri="{FF2B5EF4-FFF2-40B4-BE49-F238E27FC236}">
                <a16:creationId xmlns:a16="http://schemas.microsoft.com/office/drawing/2014/main" id="{05B80440-F23C-E3B3-8460-860B102915EF}"/>
              </a:ext>
            </a:extLst>
          </p:cNvPr>
          <p:cNvPicPr>
            <a:picLocks noChangeAspect="1"/>
          </p:cNvPicPr>
          <p:nvPr/>
        </p:nvPicPr>
        <p:blipFill rotWithShape="1">
          <a:blip r:embed="rId44" cstate="hq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7910" b="93503" l="8969" r="88789">
                        <a14:foregroundMark x1="41704" y1="22034" x2="51121" y2="25424"/>
                        <a14:foregroundMark x1="30942" y1="8192" x2="56502" y2="11582"/>
                        <a14:foregroundMark x1="30045" y1="19774" x2="46637" y2="33051"/>
                        <a14:foregroundMark x1="47982" y1="19209" x2="56502" y2="31921"/>
                        <a14:foregroundMark x1="43498" y1="48305" x2="50224" y2="66102"/>
                        <a14:foregroundMark x1="40359" y1="55932" x2="40359" y2="65819"/>
                        <a14:foregroundMark x1="53363" y1="46328" x2="54260" y2="64124"/>
                        <a14:foregroundMark x1="33632" y1="88983" x2="54260" y2="88983"/>
                        <a14:foregroundMark x1="53363" y1="93503" x2="53363" y2="93503"/>
                        <a14:foregroundMark x1="70852" y1="9605" x2="70852" y2="9605"/>
                        <a14:foregroundMark x1="22422" y1="10452" x2="22422" y2="104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91879" y="8200401"/>
            <a:ext cx="257800" cy="41019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1" name="Picture 50" descr="A picture containing icon&#10;&#10;Description automatically generated">
            <a:extLst>
              <a:ext uri="{FF2B5EF4-FFF2-40B4-BE49-F238E27FC236}">
                <a16:creationId xmlns:a16="http://schemas.microsoft.com/office/drawing/2014/main" id="{F6D6A627-3401-02C7-A1EB-9616B638D7D4}"/>
              </a:ext>
            </a:extLst>
          </p:cNvPr>
          <p:cNvPicPr>
            <a:picLocks noChangeAspect="1"/>
          </p:cNvPicPr>
          <p:nvPr/>
        </p:nvPicPr>
        <p:blipFill rotWithShape="1">
          <a:blip r:embed="rId46" cstate="hq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5367" b="89548" l="8969" r="88789">
                        <a14:foregroundMark x1="45740" y1="18644" x2="48879" y2="28249"/>
                        <a14:foregroundMark x1="48879" y1="17232" x2="42601" y2="31638"/>
                        <a14:foregroundMark x1="33184" y1="12147" x2="43049" y2="27119"/>
                        <a14:foregroundMark x1="40359" y1="11299" x2="51570" y2="14124"/>
                        <a14:foregroundMark x1="23318" y1="7627" x2="67713" y2="10169"/>
                        <a14:foregroundMark x1="47534" y1="5650" x2="47534" y2="5650"/>
                        <a14:foregroundMark x1="51570" y1="24011" x2="56054" y2="33333"/>
                        <a14:foregroundMark x1="39910" y1="13277" x2="42601" y2="26836"/>
                        <a14:foregroundMark x1="47085" y1="11299" x2="61435" y2="28531"/>
                        <a14:foregroundMark x1="43946" y1="22881" x2="45740" y2="36158"/>
                        <a14:foregroundMark x1="38117" y1="35028" x2="31839" y2="66949"/>
                        <a14:foregroundMark x1="52915" y1="33898" x2="55605" y2="58757"/>
                        <a14:foregroundMark x1="50224" y1="45763" x2="49327" y2="63842"/>
                        <a14:foregroundMark x1="39910" y1="46893" x2="43498" y2="68362"/>
                        <a14:foregroundMark x1="43049" y1="48023" x2="47534" y2="67514"/>
                        <a14:foregroundMark x1="50673" y1="45480" x2="50673" y2="63277"/>
                        <a14:foregroundMark x1="39910" y1="37288" x2="39462" y2="46893"/>
                        <a14:foregroundMark x1="38117" y1="22316" x2="38117" y2="35593"/>
                        <a14:foregroundMark x1="50224" y1="15254" x2="54260" y2="33616"/>
                        <a14:foregroundMark x1="49776" y1="53390" x2="55605" y2="72316"/>
                        <a14:foregroundMark x1="54260" y1="45480" x2="57399" y2="62712"/>
                        <a14:foregroundMark x1="30493" y1="50847" x2="35426" y2="66102"/>
                        <a14:foregroundMark x1="38117" y1="49718" x2="43498" y2="65254"/>
                        <a14:foregroundMark x1="62780" y1="47740" x2="61883" y2="63559"/>
                        <a14:foregroundMark x1="52018" y1="50847" x2="55605" y2="59322"/>
                        <a14:foregroundMark x1="58296" y1="52542" x2="60090" y2="58192"/>
                        <a14:foregroundMark x1="56951" y1="46045" x2="56951" y2="55367"/>
                        <a14:foregroundMark x1="39013" y1="82203" x2="39013" y2="82203"/>
                        <a14:foregroundMark x1="48430" y1="85028" x2="45740" y2="85028"/>
                        <a14:foregroundMark x1="37220" y1="84181" x2="48430" y2="88418"/>
                        <a14:foregroundMark x1="39462" y1="84181" x2="47534" y2="84181"/>
                        <a14:foregroundMark x1="44395" y1="83898" x2="53363" y2="83898"/>
                        <a14:foregroundMark x1="52018" y1="83616" x2="58744" y2="8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5753709" y="12964097"/>
            <a:ext cx="269102" cy="4281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2" name="Picture 51" descr="A picture containing icon&#10;&#10;Description automatically generated">
            <a:extLst>
              <a:ext uri="{FF2B5EF4-FFF2-40B4-BE49-F238E27FC236}">
                <a16:creationId xmlns:a16="http://schemas.microsoft.com/office/drawing/2014/main" id="{A34529A9-A310-10AF-035B-33CFCC7EF05C}"/>
              </a:ext>
            </a:extLst>
          </p:cNvPr>
          <p:cNvPicPr>
            <a:picLocks noChangeAspect="1"/>
          </p:cNvPicPr>
          <p:nvPr/>
        </p:nvPicPr>
        <p:blipFill rotWithShape="1">
          <a:blip r:embed="rId48" cstate="hq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5634" b="93803" l="8520" r="88341">
                        <a14:foregroundMark x1="36323" y1="19155" x2="36771" y2="31831"/>
                        <a14:foregroundMark x1="45740" y1="18310" x2="51121" y2="31831"/>
                        <a14:foregroundMark x1="40807" y1="6479" x2="40807" y2="6479"/>
                        <a14:foregroundMark x1="34529" y1="16338" x2="46188" y2="26479"/>
                        <a14:foregroundMark x1="46637" y1="13803" x2="52466" y2="27324"/>
                        <a14:foregroundMark x1="43498" y1="14648" x2="43498" y2="28451"/>
                        <a14:foregroundMark x1="39013" y1="21690" x2="39013" y2="41972"/>
                        <a14:foregroundMark x1="32735" y1="45070" x2="38117" y2="67324"/>
                        <a14:foregroundMark x1="52915" y1="34648" x2="57399" y2="62254"/>
                        <a14:foregroundMark x1="49776" y1="37746" x2="48430" y2="62254"/>
                        <a14:foregroundMark x1="39462" y1="47887" x2="44843" y2="63944"/>
                        <a14:foregroundMark x1="36771" y1="19155" x2="52018" y2="21972"/>
                        <a14:foregroundMark x1="43946" y1="11549" x2="51570" y2="15493"/>
                        <a14:foregroundMark x1="35426" y1="83944" x2="44843" y2="85634"/>
                        <a14:foregroundMark x1="37668" y1="89296" x2="53363" y2="91268"/>
                        <a14:foregroundMark x1="48879" y1="87606" x2="55605" y2="91268"/>
                        <a14:foregroundMark x1="43049" y1="93803" x2="43049" y2="93803"/>
                      </a14:backgroundRemoval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184345" y="6024894"/>
            <a:ext cx="235008" cy="37393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5" name="Picture 64" descr="A picture containing icon&#10;&#10;Description automatically generated">
            <a:extLst>
              <a:ext uri="{FF2B5EF4-FFF2-40B4-BE49-F238E27FC236}">
                <a16:creationId xmlns:a16="http://schemas.microsoft.com/office/drawing/2014/main" id="{EF5789B6-B4D1-E922-2C32-3DFD30051CA6}"/>
              </a:ext>
            </a:extLst>
          </p:cNvPr>
          <p:cNvPicPr>
            <a:picLocks noChangeAspect="1"/>
          </p:cNvPicPr>
          <p:nvPr/>
        </p:nvPicPr>
        <p:blipFill rotWithShape="1">
          <a:blip r:embed="rId50" cstate="hqprint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ackgroundRemoval t="8475" b="92938" l="8333" r="89815">
                        <a14:foregroundMark x1="37963" y1="20339" x2="39815" y2="27684"/>
                        <a14:foregroundMark x1="49537" y1="16102" x2="50926" y2="26554"/>
                        <a14:foregroundMark x1="26389" y1="9887" x2="71759" y2="12712"/>
                        <a14:foregroundMark x1="43519" y1="8475" x2="60648" y2="81921"/>
                        <a14:foregroundMark x1="60648" y1="81921" x2="28704" y2="89831"/>
                        <a14:foregroundMark x1="37500" y1="32486" x2="38889" y2="41808"/>
                        <a14:foregroundMark x1="36574" y1="49435" x2="37963" y2="63842"/>
                        <a14:foregroundMark x1="50000" y1="47175" x2="49074" y2="73164"/>
                        <a14:foregroundMark x1="33333" y1="88701" x2="48148" y2="89831"/>
                        <a14:foregroundMark x1="61111" y1="92373" x2="61111" y2="92373"/>
                        <a14:foregroundMark x1="52315" y1="93220" x2="52315" y2="932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17808" y="3757086"/>
            <a:ext cx="254718" cy="4170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6" name="Picture 6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75EB6622-72CD-5D07-12C7-1621BD83627F}"/>
              </a:ext>
            </a:extLst>
          </p:cNvPr>
          <p:cNvPicPr>
            <a:picLocks noChangeAspect="1"/>
          </p:cNvPicPr>
          <p:nvPr/>
        </p:nvPicPr>
        <p:blipFill rotWithShape="1">
          <a:blip r:embed="rId52" cstate="hq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3169" b="96303" l="9827" r="89595">
                        <a14:foregroundMark x1="52601" y1="84683" x2="57803" y2="88732"/>
                        <a14:foregroundMark x1="30636" y1="81162" x2="34682" y2="91549"/>
                        <a14:foregroundMark x1="26012" y1="92958" x2="54913" y2="95246"/>
                        <a14:foregroundMark x1="38728" y1="19894" x2="43353" y2="27113"/>
                        <a14:foregroundMark x1="50867" y1="10563" x2="50867" y2="19718"/>
                        <a14:foregroundMark x1="39884" y1="8099" x2="72832" y2="8627"/>
                        <a14:foregroundMark x1="52601" y1="4049" x2="60694" y2="11796"/>
                        <a14:foregroundMark x1="23699" y1="3873" x2="23699" y2="3873"/>
                        <a14:foregroundMark x1="22543" y1="3697" x2="22543" y2="3697"/>
                        <a14:foregroundMark x1="25434" y1="25000" x2="25434" y2="25000"/>
                        <a14:foregroundMark x1="19653" y1="24824" x2="19653" y2="24824"/>
                        <a14:foregroundMark x1="19653" y1="24824" x2="19653" y2="26585"/>
                        <a14:foregroundMark x1="20809" y1="19718" x2="23121" y2="25528"/>
                        <a14:foregroundMark x1="88439" y1="12852" x2="88439" y2="12852"/>
                        <a14:foregroundMark x1="88439" y1="17958" x2="88439" y2="17958"/>
                        <a14:foregroundMark x1="35838" y1="95951" x2="56069" y2="95070"/>
                        <a14:foregroundMark x1="49133" y1="95599" x2="75723" y2="95423"/>
                        <a14:foregroundMark x1="70520" y1="94894" x2="78613" y2="95599"/>
                        <a14:foregroundMark x1="65896" y1="96127" x2="76301" y2="96479"/>
                        <a14:foregroundMark x1="76879" y1="32218" x2="82659" y2="35211"/>
                      </a14:backgroundRemoval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3438479" y="3866879"/>
            <a:ext cx="268288" cy="8847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3" name="Picture 8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8E08BEFE-9863-D908-4954-691D76DA8A6C}"/>
              </a:ext>
            </a:extLst>
          </p:cNvPr>
          <p:cNvPicPr>
            <a:picLocks noChangeAspect="1"/>
          </p:cNvPicPr>
          <p:nvPr/>
        </p:nvPicPr>
        <p:blipFill rotWithShape="1">
          <a:blip r:embed="rId54" cstate="hq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8333" b="88690" l="9459" r="91892">
                        <a14:foregroundMark x1="28378" y1="41071" x2="58919" y2="43452"/>
                        <a14:foregroundMark x1="41622" y1="48214" x2="47568" y2="64286"/>
                        <a14:foregroundMark x1="32703" y1="51190" x2="38919" y2="67262"/>
                        <a14:foregroundMark x1="31081" y1="22619" x2="40811" y2="35119"/>
                        <a14:foregroundMark x1="16216" y1="31548" x2="18649" y2="52381"/>
                        <a14:foregroundMark x1="15135" y1="22024" x2="20811" y2="61905"/>
                        <a14:foregroundMark x1="17027" y1="63095" x2="18108" y2="68452"/>
                        <a14:foregroundMark x1="53784" y1="33929" x2="58378" y2="50000"/>
                        <a14:foregroundMark x1="59730" y1="20833" x2="67568" y2="21429"/>
                        <a14:foregroundMark x1="61351" y1="14286" x2="65405" y2="12500"/>
                        <a14:foregroundMark x1="53784" y1="19643" x2="61622" y2="38690"/>
                        <a14:foregroundMark x1="54595" y1="51190" x2="56216" y2="58333"/>
                        <a14:foregroundMark x1="61622" y1="76190" x2="66757" y2="80357"/>
                        <a14:foregroundMark x1="90811" y1="27976" x2="92432" y2="41071"/>
                        <a14:foregroundMark x1="64324" y1="14286" x2="64324" y2="14286"/>
                        <a14:foregroundMark x1="16486" y1="27381" x2="20000" y2="33929"/>
                        <a14:foregroundMark x1="51081" y1="54762" x2="58919" y2="60119"/>
                        <a14:foregroundMark x1="43243" y1="29762" x2="56486" y2="35119"/>
                        <a14:foregroundMark x1="9459" y1="37500" x2="9459" y2="37500"/>
                      </a14:backgroundRemoval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8734757" y="9571659"/>
            <a:ext cx="476885" cy="2171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4" name="Picture 83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723A6F2D-3AF6-92C7-8ACF-A27E20BD7A74}"/>
              </a:ext>
            </a:extLst>
          </p:cNvPr>
          <p:cNvPicPr>
            <a:picLocks noChangeAspect="1"/>
          </p:cNvPicPr>
          <p:nvPr/>
        </p:nvPicPr>
        <p:blipFill rotWithShape="1">
          <a:blip r:embed="rId56" cstate="hq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8837" b="89767" l="5134" r="91443">
                        <a14:foregroundMark x1="49389" y1="24186" x2="57946" y2="28837"/>
                        <a14:foregroundMark x1="50367" y1="20465" x2="57213" y2="22791"/>
                        <a14:foregroundMark x1="53545" y1="14419" x2="65281" y2="20000"/>
                        <a14:foregroundMark x1="61614" y1="15814" x2="82152" y2="29302"/>
                        <a14:foregroundMark x1="81174" y1="33023" x2="88998" y2="58140"/>
                        <a14:foregroundMark x1="86553" y1="36744" x2="86797" y2="66047"/>
                        <a14:foregroundMark x1="85086" y1="32093" x2="85575" y2="65581"/>
                        <a14:foregroundMark x1="83374" y1="26512" x2="81907" y2="65581"/>
                        <a14:foregroundMark x1="74083" y1="32093" x2="63325" y2="73023"/>
                        <a14:foregroundMark x1="58435" y1="22791" x2="50367" y2="66512"/>
                        <a14:foregroundMark x1="41320" y1="60930" x2="59658" y2="75814"/>
                        <a14:foregroundMark x1="26161" y1="77674" x2="43032" y2="79070"/>
                        <a14:foregroundMark x1="19071" y1="79070" x2="62836" y2="86512"/>
                        <a14:foregroundMark x1="7090" y1="78605" x2="24205" y2="87907"/>
                        <a14:foregroundMark x1="5134" y1="57674" x2="9046" y2="74884"/>
                        <a14:foregroundMark x1="10024" y1="49302" x2="10758" y2="83256"/>
                        <a14:foregroundMark x1="11491" y1="29302" x2="13203" y2="59535"/>
                        <a14:foregroundMark x1="10269" y1="18605" x2="10269" y2="41860"/>
                        <a14:foregroundMark x1="25183" y1="18605" x2="30807" y2="28837"/>
                        <a14:foregroundMark x1="30807" y1="30698" x2="54279" y2="54419"/>
                        <a14:foregroundMark x1="41320" y1="31628" x2="59658" y2="41395"/>
                        <a14:foregroundMark x1="75061" y1="17674" x2="81663" y2="21860"/>
                        <a14:foregroundMark x1="78729" y1="16279" x2="89731" y2="23256"/>
                        <a14:foregroundMark x1="85575" y1="12558" x2="86553" y2="22791"/>
                        <a14:foregroundMark x1="81907" y1="17209" x2="84841" y2="23721"/>
                        <a14:foregroundMark x1="88998" y1="39535" x2="90709" y2="52093"/>
                        <a14:foregroundMark x1="91443" y1="45581" x2="91443" y2="60000"/>
                        <a14:foregroundMark x1="66504" y1="24651" x2="67971" y2="49767"/>
                        <a14:foregroundMark x1="66504" y1="72558" x2="80196" y2="73488"/>
                        <a14:foregroundMark x1="77995" y1="74419" x2="83374" y2="73488"/>
                        <a14:foregroundMark x1="90709" y1="35349" x2="91687" y2="41395"/>
                        <a14:foregroundMark x1="69927" y1="9767" x2="75061" y2="11163"/>
                        <a14:foregroundMark x1="78240" y1="12093" x2="81663" y2="16279"/>
                        <a14:foregroundMark x1="80440" y1="11628" x2="83130" y2="12558"/>
                        <a14:foregroundMark x1="74817" y1="12093" x2="79707" y2="12093"/>
                        <a14:foregroundMark x1="65037" y1="80930" x2="72616" y2="80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9088327" y="5135677"/>
            <a:ext cx="401758" cy="21078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5" name="Picture 8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D0FE4366-CDB7-C7BD-A5FC-F84F3DE7F7C0}"/>
              </a:ext>
            </a:extLst>
          </p:cNvPr>
          <p:cNvPicPr>
            <a:picLocks noChangeAspect="1"/>
          </p:cNvPicPr>
          <p:nvPr/>
        </p:nvPicPr>
        <p:blipFill rotWithShape="1">
          <a:blip r:embed="rId58" cstate="hq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9728" b="89105" l="7287" r="92868">
                        <a14:foregroundMark x1="7597" y1="24125" x2="10233" y2="43580"/>
                        <a14:foregroundMark x1="91473" y1="31907" x2="91473" y2="49027"/>
                        <a14:foregroundMark x1="90388" y1="24125" x2="91008" y2="33074"/>
                        <a14:foregroundMark x1="84496" y1="18288" x2="56899" y2="20623"/>
                        <a14:foregroundMark x1="83256" y1="84047" x2="60465" y2="80545"/>
                        <a14:foregroundMark x1="60310" y1="82490" x2="60310" y2="82490"/>
                        <a14:foregroundMark x1="63256" y1="82101" x2="61240" y2="80934"/>
                        <a14:foregroundMark x1="60310" y1="19066" x2="58760" y2="18677"/>
                        <a14:foregroundMark x1="92868" y1="9728" x2="92868" y2="9728"/>
                        <a14:foregroundMark x1="92868" y1="89883" x2="92868" y2="89883"/>
                        <a14:foregroundMark x1="92558" y1="49027" x2="93023" y2="5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9455" y="14916287"/>
            <a:ext cx="829876" cy="33006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6" name="Picture 8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907E5F32-6A06-C834-6523-06917ECB8D69}"/>
              </a:ext>
            </a:extLst>
          </p:cNvPr>
          <p:cNvPicPr>
            <a:picLocks noChangeAspect="1"/>
          </p:cNvPicPr>
          <p:nvPr/>
        </p:nvPicPr>
        <p:blipFill rotWithShape="1">
          <a:blip r:embed="rId60" cstate="hq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8290" b="90155" l="3769" r="91796">
                        <a14:foregroundMark x1="4213" y1="48187" x2="7761" y2="58031"/>
                        <a14:foregroundMark x1="90687" y1="39378" x2="91796" y2="45596"/>
                        <a14:foregroundMark x1="80931" y1="10881" x2="80931" y2="10881"/>
                        <a14:foregroundMark x1="80488" y1="90674" x2="80488" y2="90674"/>
                        <a14:foregroundMark x1="82927" y1="13990" x2="82927" y2="139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744913" y="8567737"/>
            <a:ext cx="825681" cy="35242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7" name="Picture 86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A890D16-3681-4381-06C7-774277279960}"/>
              </a:ext>
            </a:extLst>
          </p:cNvPr>
          <p:cNvPicPr>
            <a:picLocks noChangeAspect="1"/>
          </p:cNvPicPr>
          <p:nvPr/>
        </p:nvPicPr>
        <p:blipFill rotWithShape="1">
          <a:blip r:embed="rId62" cstate="hqprint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ackgroundRemoval t="2478" b="95627" l="6842" r="87368">
                        <a14:foregroundMark x1="23158" y1="10933" x2="42105" y2="15015"/>
                        <a14:foregroundMark x1="38947" y1="93440" x2="78947" y2="95627"/>
                        <a14:foregroundMark x1="26842" y1="7872" x2="37895" y2="7143"/>
                        <a14:foregroundMark x1="21053" y1="6851" x2="26842" y2="6706"/>
                        <a14:foregroundMark x1="80526" y1="2770" x2="80526" y2="2770"/>
                        <a14:foregroundMark x1="14737" y1="2624" x2="14737" y2="2624"/>
                        <a14:foregroundMark x1="6842" y1="4956" x2="6842" y2="4956"/>
                        <a14:foregroundMark x1="87368" y1="5831" x2="87368" y2="58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778140" y="1278740"/>
            <a:ext cx="278463" cy="10013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1" name="Picture 8" descr="psychology Icon 1613682">
            <a:extLst>
              <a:ext uri="{FF2B5EF4-FFF2-40B4-BE49-F238E27FC236}">
                <a16:creationId xmlns:a16="http://schemas.microsoft.com/office/drawing/2014/main" id="{782A1DF1-9B60-FF8D-43B9-FBEFBF274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751" y="12069994"/>
            <a:ext cx="552305" cy="55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screen time Icon 1818002">
            <a:extLst>
              <a:ext uri="{FF2B5EF4-FFF2-40B4-BE49-F238E27FC236}">
                <a16:creationId xmlns:a16="http://schemas.microsoft.com/office/drawing/2014/main" id="{3FD58BAC-56CD-1271-9A76-A2A8EC70A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459" y="11180331"/>
            <a:ext cx="842989" cy="84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4" descr="porn Icon 2062581">
            <a:extLst>
              <a:ext uri="{FF2B5EF4-FFF2-40B4-BE49-F238E27FC236}">
                <a16:creationId xmlns:a16="http://schemas.microsoft.com/office/drawing/2014/main" id="{0704E7B6-7CD4-4B9D-E502-9504B36905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226" y="9710530"/>
            <a:ext cx="757882" cy="757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12" descr="Protest Icon 12349">
            <a:extLst>
              <a:ext uri="{FF2B5EF4-FFF2-40B4-BE49-F238E27FC236}">
                <a16:creationId xmlns:a16="http://schemas.microsoft.com/office/drawing/2014/main" id="{AEC78656-9297-2F39-736F-BE63DDED7C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212" y="8909872"/>
            <a:ext cx="920355" cy="920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34" descr="Slavery Icon 457559">
            <a:extLst>
              <a:ext uri="{FF2B5EF4-FFF2-40B4-BE49-F238E27FC236}">
                <a16:creationId xmlns:a16="http://schemas.microsoft.com/office/drawing/2014/main" id="{3F928E06-239D-B1DD-9316-7291CB1F1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063" y="6679946"/>
            <a:ext cx="943964" cy="94396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36" descr="Social Media Icon 2157104">
            <a:extLst>
              <a:ext uri="{FF2B5EF4-FFF2-40B4-BE49-F238E27FC236}">
                <a16:creationId xmlns:a16="http://schemas.microsoft.com/office/drawing/2014/main" id="{87D076C4-72C8-2FE9-E582-0FEA5C0F9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237" y="7534283"/>
            <a:ext cx="703262" cy="70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6" descr="Trade Icon 686718">
            <a:extLst>
              <a:ext uri="{FF2B5EF4-FFF2-40B4-BE49-F238E27FC236}">
                <a16:creationId xmlns:a16="http://schemas.microsoft.com/office/drawing/2014/main" id="{96D32B49-EC64-824D-D904-206FCDEEE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953" y="4990608"/>
            <a:ext cx="548926" cy="548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42" descr="Media Icon 1394421">
            <a:extLst>
              <a:ext uri="{FF2B5EF4-FFF2-40B4-BE49-F238E27FC236}">
                <a16:creationId xmlns:a16="http://schemas.microsoft.com/office/drawing/2014/main" id="{0DE970BB-55DD-FE88-8296-CA148A62ED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590" y="3124541"/>
            <a:ext cx="707367" cy="707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48" descr="UK Icon 672416">
            <a:extLst>
              <a:ext uri="{FF2B5EF4-FFF2-40B4-BE49-F238E27FC236}">
                <a16:creationId xmlns:a16="http://schemas.microsoft.com/office/drawing/2014/main" id="{60154C6D-2D93-E531-D41B-40B6EB62C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046" y="2349811"/>
            <a:ext cx="783315" cy="783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" name="TextBox 97">
            <a:extLst>
              <a:ext uri="{FF2B5EF4-FFF2-40B4-BE49-F238E27FC236}">
                <a16:creationId xmlns:a16="http://schemas.microsoft.com/office/drawing/2014/main" id="{939AF02A-2C7F-B260-E630-532AA4203C8A}"/>
              </a:ext>
            </a:extLst>
          </p:cNvPr>
          <p:cNvSpPr txBox="1"/>
          <p:nvPr/>
        </p:nvSpPr>
        <p:spPr>
          <a:xfrm rot="10800000">
            <a:off x="4031615" y="677393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009817F4-A7D6-D146-ABCB-A3CF1E557CCD}"/>
              </a:ext>
            </a:extLst>
          </p:cNvPr>
          <p:cNvSpPr txBox="1"/>
          <p:nvPr/>
        </p:nvSpPr>
        <p:spPr>
          <a:xfrm>
            <a:off x="1294130" y="6795123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7E9593-38B4-ECA0-F858-0ABE75B0F598}"/>
              </a:ext>
            </a:extLst>
          </p:cNvPr>
          <p:cNvSpPr txBox="1"/>
          <p:nvPr/>
        </p:nvSpPr>
        <p:spPr>
          <a:xfrm>
            <a:off x="1795955" y="15776512"/>
            <a:ext cx="3750843" cy="1600438"/>
          </a:xfrm>
          <a:prstGeom prst="rect">
            <a:avLst/>
          </a:prstGeom>
          <a:solidFill>
            <a:schemeClr val="tx1"/>
          </a:solidFill>
          <a:ln w="38100">
            <a:solidFill>
              <a:srgbClr val="C4E4D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SPIRAL THEMATIC APPROACH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00B0F0"/>
                </a:solidFill>
              </a:rPr>
              <a:t>Equality, Diversity &amp; British Values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447677"/>
                </a:solidFill>
              </a:rPr>
              <a:t>Personal Safety &amp; Digital Awareness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00"/>
                </a:solidFill>
              </a:rPr>
              <a:t>Relationships and Sex Education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C000"/>
                </a:solidFill>
              </a:rPr>
              <a:t>Modern Dangers: Online and Offline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FF"/>
                </a:solidFill>
              </a:rPr>
              <a:t>Healthy Bodies &amp; Emotional Wellbeing </a:t>
            </a:r>
          </a:p>
          <a:p>
            <a:pPr marL="342900" indent="-342900">
              <a:buFont typeface="+mj-lt"/>
              <a:buAutoNum type="arabicParenR"/>
            </a:pPr>
            <a:endParaRPr lang="en-US" sz="1400" b="1" dirty="0">
              <a:solidFill>
                <a:srgbClr val="FF00FF"/>
              </a:solidFill>
            </a:endParaRP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31483958-7FDD-38F6-2C65-C227A00A4291}"/>
              </a:ext>
            </a:extLst>
          </p:cNvPr>
          <p:cNvSpPr txBox="1">
            <a:spLocks/>
          </p:cNvSpPr>
          <p:nvPr/>
        </p:nvSpPr>
        <p:spPr>
          <a:xfrm>
            <a:off x="457200" y="15814669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RSE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D380978A-370F-2553-A226-9EF9D0906B65}"/>
              </a:ext>
            </a:extLst>
          </p:cNvPr>
          <p:cNvSpPr txBox="1">
            <a:spLocks/>
          </p:cNvSpPr>
          <p:nvPr/>
        </p:nvSpPr>
        <p:spPr>
          <a:xfrm>
            <a:off x="457200" y="16817670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HEALTH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4F27DD86-8A1B-3C7F-3C81-02A6C8784095}"/>
              </a:ext>
            </a:extLst>
          </p:cNvPr>
          <p:cNvSpPr txBox="1"/>
          <p:nvPr/>
        </p:nvSpPr>
        <p:spPr>
          <a:xfrm>
            <a:off x="6630912" y="16402015"/>
            <a:ext cx="17462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500" b="1" u="sng" dirty="0"/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Themed Projects,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Confidence Checkers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End of Unit Quizzes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AFL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Work Booklets </a:t>
            </a:r>
          </a:p>
        </p:txBody>
      </p:sp>
      <p:sp>
        <p:nvSpPr>
          <p:cNvPr id="101" name="Isosceles Triangle 11">
            <a:extLst>
              <a:ext uri="{FF2B5EF4-FFF2-40B4-BE49-F238E27FC236}">
                <a16:creationId xmlns:a16="http://schemas.microsoft.com/office/drawing/2014/main" id="{3090B2A4-B24A-2780-83F0-7AFC0D7B021A}"/>
              </a:ext>
            </a:extLst>
          </p:cNvPr>
          <p:cNvSpPr/>
          <p:nvPr/>
        </p:nvSpPr>
        <p:spPr>
          <a:xfrm rot="16200000">
            <a:off x="8185233" y="16626847"/>
            <a:ext cx="692238" cy="595635"/>
          </a:xfrm>
          <a:custGeom>
            <a:avLst/>
            <a:gdLst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88464" h="1729740">
                <a:moveTo>
                  <a:pt x="1094232" y="0"/>
                </a:moveTo>
                <a:lnTo>
                  <a:pt x="1563624" y="346710"/>
                </a:lnTo>
                <a:lnTo>
                  <a:pt x="1360696" y="346710"/>
                </a:lnTo>
                <a:cubicBezTo>
                  <a:pt x="1509457" y="785572"/>
                  <a:pt x="1987237" y="1031884"/>
                  <a:pt x="2188464" y="1148334"/>
                </a:cubicBezTo>
                <a:lnTo>
                  <a:pt x="2017776" y="1245870"/>
                </a:lnTo>
                <a:lnTo>
                  <a:pt x="2042160" y="1431798"/>
                </a:lnTo>
                <a:cubicBezTo>
                  <a:pt x="1722019" y="1280162"/>
                  <a:pt x="1479893" y="1073712"/>
                  <a:pt x="1262634" y="853424"/>
                </a:cubicBezTo>
                <a:lnTo>
                  <a:pt x="1262634" y="1718310"/>
                </a:lnTo>
                <a:lnTo>
                  <a:pt x="1094994" y="1615440"/>
                </a:lnTo>
                <a:lnTo>
                  <a:pt x="927354" y="1729740"/>
                </a:lnTo>
                <a:lnTo>
                  <a:pt x="927354" y="851169"/>
                </a:lnTo>
                <a:lnTo>
                  <a:pt x="926592" y="852678"/>
                </a:lnTo>
                <a:cubicBezTo>
                  <a:pt x="709168" y="1073150"/>
                  <a:pt x="484515" y="1267374"/>
                  <a:pt x="146304" y="1431798"/>
                </a:cubicBezTo>
                <a:lnTo>
                  <a:pt x="170688" y="1245870"/>
                </a:lnTo>
                <a:lnTo>
                  <a:pt x="0" y="1148334"/>
                </a:lnTo>
                <a:cubicBezTo>
                  <a:pt x="196164" y="1024289"/>
                  <a:pt x="679008" y="785572"/>
                  <a:pt x="827768" y="346710"/>
                </a:cubicBezTo>
                <a:lnTo>
                  <a:pt x="624840" y="346710"/>
                </a:lnTo>
                <a:lnTo>
                  <a:pt x="1094232" y="0"/>
                </a:lnTo>
                <a:close/>
              </a:path>
            </a:pathLst>
          </a:custGeom>
          <a:gradFill flip="none" rotWithShape="1">
            <a:gsLst>
              <a:gs pos="0">
                <a:srgbClr val="7CD54F"/>
              </a:gs>
              <a:gs pos="100000">
                <a:srgbClr val="0A6C0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0" name="Picture 28" descr="protecting brain Icon 2022290">
            <a:extLst>
              <a:ext uri="{FF2B5EF4-FFF2-40B4-BE49-F238E27FC236}">
                <a16:creationId xmlns:a16="http://schemas.microsoft.com/office/drawing/2014/main" id="{A3902795-80C1-150D-6B60-C01BED8E4E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339" y="13373424"/>
            <a:ext cx="732592" cy="73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30" descr="Health Icon 2339047">
            <a:extLst>
              <a:ext uri="{FF2B5EF4-FFF2-40B4-BE49-F238E27FC236}">
                <a16:creationId xmlns:a16="http://schemas.microsoft.com/office/drawing/2014/main" id="{9F7F533C-BCD9-CE82-398D-79E37FFFBD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857" y="14131651"/>
            <a:ext cx="732592" cy="73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" name="Picture 205">
            <a:extLst>
              <a:ext uri="{FF2B5EF4-FFF2-40B4-BE49-F238E27FC236}">
                <a16:creationId xmlns:a16="http://schemas.microsoft.com/office/drawing/2014/main" id="{C5F667B1-4A04-4643-AB4F-637E5FF4D520}"/>
              </a:ext>
            </a:extLst>
          </p:cNvPr>
          <p:cNvPicPr>
            <a:picLocks noChangeAspect="1"/>
          </p:cNvPicPr>
          <p:nvPr/>
        </p:nvPicPr>
        <p:blipFill>
          <a:blip r:embed="rId75"/>
          <a:stretch>
            <a:fillRect/>
          </a:stretch>
        </p:blipFill>
        <p:spPr>
          <a:xfrm>
            <a:off x="8270545" y="452127"/>
            <a:ext cx="1411730" cy="482822"/>
          </a:xfrm>
          <a:prstGeom prst="rect">
            <a:avLst/>
          </a:prstGeom>
        </p:spPr>
      </p:pic>
      <p:pic>
        <p:nvPicPr>
          <p:cNvPr id="207" name="Picture 206">
            <a:extLst>
              <a:ext uri="{FF2B5EF4-FFF2-40B4-BE49-F238E27FC236}">
                <a16:creationId xmlns:a16="http://schemas.microsoft.com/office/drawing/2014/main" id="{4AFD19DD-065D-4697-A1D1-CA9CB6CE05B8}"/>
              </a:ext>
            </a:extLst>
          </p:cNvPr>
          <p:cNvPicPr>
            <a:picLocks noChangeAspect="1"/>
          </p:cNvPicPr>
          <p:nvPr/>
        </p:nvPicPr>
        <p:blipFill>
          <a:blip r:embed="rId75"/>
          <a:stretch>
            <a:fillRect/>
          </a:stretch>
        </p:blipFill>
        <p:spPr>
          <a:xfrm>
            <a:off x="57787" y="441966"/>
            <a:ext cx="1411730" cy="48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89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Rounded Rectangle 9">
            <a:extLst>
              <a:ext uri="{FF2B5EF4-FFF2-40B4-BE49-F238E27FC236}">
                <a16:creationId xmlns:a16="http://schemas.microsoft.com/office/drawing/2014/main" id="{E2BF009F-E3EA-2B66-B463-548EF0286AB1}"/>
              </a:ext>
            </a:extLst>
          </p:cNvPr>
          <p:cNvSpPr/>
          <p:nvPr/>
        </p:nvSpPr>
        <p:spPr>
          <a:xfrm>
            <a:off x="275598" y="15697200"/>
            <a:ext cx="9166852" cy="1744799"/>
          </a:xfrm>
          <a:prstGeom prst="roundRect">
            <a:avLst>
              <a:gd name="adj" fmla="val 11863"/>
            </a:avLst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222" name="Picture 221" descr="Diagram&#10;&#10;Description automatically generated">
            <a:extLst>
              <a:ext uri="{FF2B5EF4-FFF2-40B4-BE49-F238E27FC236}">
                <a16:creationId xmlns:a16="http://schemas.microsoft.com/office/drawing/2014/main" id="{AC55143E-448C-2DDC-2F37-C6AC8F8FAD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96463"/>
            <a:ext cx="1274878" cy="703262"/>
          </a:xfrm>
          <a:prstGeom prst="rect">
            <a:avLst/>
          </a:prstGeom>
        </p:spPr>
      </p:pic>
      <p:pic>
        <p:nvPicPr>
          <p:cNvPr id="223" name="Picture 222" descr="Diagram&#10;&#10;Description automatically generated">
            <a:extLst>
              <a:ext uri="{FF2B5EF4-FFF2-40B4-BE49-F238E27FC236}">
                <a16:creationId xmlns:a16="http://schemas.microsoft.com/office/drawing/2014/main" id="{4B6349CE-71C7-DDD9-1F87-81C7D92231E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82174"/>
            <a:ext cx="1274878" cy="352425"/>
          </a:xfrm>
          <a:prstGeom prst="rect">
            <a:avLst/>
          </a:prstGeom>
        </p:spPr>
      </p:pic>
      <p:sp>
        <p:nvSpPr>
          <p:cNvPr id="224" name="Rectangle: Rounded Corners 223">
            <a:extLst>
              <a:ext uri="{FF2B5EF4-FFF2-40B4-BE49-F238E27FC236}">
                <a16:creationId xmlns:a16="http://schemas.microsoft.com/office/drawing/2014/main" id="{533C06F6-C258-84DC-50F4-47E892DF9799}"/>
              </a:ext>
            </a:extLst>
          </p:cNvPr>
          <p:cNvSpPr/>
          <p:nvPr/>
        </p:nvSpPr>
        <p:spPr>
          <a:xfrm>
            <a:off x="3388860" y="9870282"/>
            <a:ext cx="1150143" cy="164306"/>
          </a:xfrm>
          <a:prstGeom prst="roundRect">
            <a:avLst/>
          </a:prstGeom>
          <a:solidFill>
            <a:srgbClr val="FFB0A3"/>
          </a:solidFill>
          <a:ln>
            <a:solidFill>
              <a:schemeClr val="accent2">
                <a:shade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sp>
        <p:nvSpPr>
          <p:cNvPr id="161" name="Rounded Rectangle 9">
            <a:extLst>
              <a:ext uri="{FF2B5EF4-FFF2-40B4-BE49-F238E27FC236}">
                <a16:creationId xmlns:a16="http://schemas.microsoft.com/office/drawing/2014/main" id="{41498EF9-9395-846E-3F1F-C26DCC5A034C}"/>
              </a:ext>
            </a:extLst>
          </p:cNvPr>
          <p:cNvSpPr/>
          <p:nvPr/>
        </p:nvSpPr>
        <p:spPr>
          <a:xfrm>
            <a:off x="275598" y="1206935"/>
            <a:ext cx="9166852" cy="34881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6710CCEF-50BA-FA71-CB21-E0DCD3A16A4E}"/>
              </a:ext>
            </a:extLst>
          </p:cNvPr>
          <p:cNvGrpSpPr/>
          <p:nvPr/>
        </p:nvGrpSpPr>
        <p:grpSpPr>
          <a:xfrm>
            <a:off x="8382000" y="2292668"/>
            <a:ext cx="1052512" cy="1551622"/>
            <a:chOff x="8210550" y="6731318"/>
            <a:chExt cx="1052512" cy="1551622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237C6EBF-0F13-AD57-E362-33E6839D2C9C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0" name="Picture 69" descr="Diagram&#10;&#10;Description automatically generated">
                <a:extLst>
                  <a:ext uri="{FF2B5EF4-FFF2-40B4-BE49-F238E27FC236}">
                    <a16:creationId xmlns:a16="http://schemas.microsoft.com/office/drawing/2014/main" id="{C6215B61-3A79-E6E9-2887-5FEE51D7E25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1" name="Picture 70" descr="Diagram&#10;&#10;Description automatically generated">
                <a:extLst>
                  <a:ext uri="{FF2B5EF4-FFF2-40B4-BE49-F238E27FC236}">
                    <a16:creationId xmlns:a16="http://schemas.microsoft.com/office/drawing/2014/main" id="{441689EE-5B45-5AB6-89BD-3F43F8B1430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D59F6E52-65CD-79D4-1150-0FA0641388C0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11</a:t>
              </a: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35AF23AB-9F4E-86C6-4B83-306EC320FF25}"/>
              </a:ext>
            </a:extLst>
          </p:cNvPr>
          <p:cNvSpPr txBox="1"/>
          <p:nvPr/>
        </p:nvSpPr>
        <p:spPr>
          <a:xfrm>
            <a:off x="8244841" y="1253817"/>
            <a:ext cx="122681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14F4803E-77A9-FA4F-BCCE-CCA06B347116}"/>
              </a:ext>
            </a:extLst>
          </p:cNvPr>
          <p:cNvSpPr txBox="1"/>
          <p:nvPr/>
        </p:nvSpPr>
        <p:spPr>
          <a:xfrm>
            <a:off x="5643637" y="9005333"/>
            <a:ext cx="2841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Peer-on-Peer Abuse</a:t>
            </a:r>
          </a:p>
          <a:p>
            <a:pPr algn="ctr"/>
            <a:r>
              <a:rPr lang="en-US" sz="1200" dirty="0"/>
              <a:t>Fertility and What Impacts it </a:t>
            </a:r>
          </a:p>
          <a:p>
            <a:pPr algn="ctr"/>
            <a:r>
              <a:rPr lang="en-US" sz="1200" dirty="0"/>
              <a:t>Alcohol, Parties &amp; Bad Choices </a:t>
            </a:r>
          </a:p>
          <a:p>
            <a:pPr algn="ctr"/>
            <a:r>
              <a:rPr lang="en-US" sz="1200" dirty="0"/>
              <a:t>Importance of Sexual Health </a:t>
            </a:r>
          </a:p>
          <a:p>
            <a:pPr algn="ctr"/>
            <a:r>
              <a:rPr lang="en-US" sz="1200" dirty="0"/>
              <a:t>Revisiting STIs </a:t>
            </a:r>
          </a:p>
          <a:p>
            <a:pPr algn="ctr"/>
            <a:r>
              <a:rPr lang="en-US" sz="1200" dirty="0"/>
              <a:t>Revisiting Contraception </a:t>
            </a:r>
          </a:p>
          <a:p>
            <a:pPr algn="ctr"/>
            <a:r>
              <a:rPr lang="en-US" sz="1200" dirty="0"/>
              <a:t>Respect, Love and Relationships 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C448980-1ED9-6C44-2572-A996CB9FB8A9}"/>
              </a:ext>
            </a:extLst>
          </p:cNvPr>
          <p:cNvGrpSpPr/>
          <p:nvPr/>
        </p:nvGrpSpPr>
        <p:grpSpPr>
          <a:xfrm>
            <a:off x="5533390" y="9012157"/>
            <a:ext cx="3024037" cy="1384995"/>
            <a:chOff x="5444490" y="4583032"/>
            <a:chExt cx="3024037" cy="1384995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0DDC0E6-B8C1-BC23-E31E-B91EB6585287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BBBC537-BAC1-D599-EEF9-D3166D30CCB5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04" name="TextBox 303">
            <a:extLst>
              <a:ext uri="{FF2B5EF4-FFF2-40B4-BE49-F238E27FC236}">
                <a16:creationId xmlns:a16="http://schemas.microsoft.com/office/drawing/2014/main" id="{05DA78B2-B3A4-874E-B8ED-AAD302F05DA8}"/>
              </a:ext>
            </a:extLst>
          </p:cNvPr>
          <p:cNvSpPr txBox="1"/>
          <p:nvPr/>
        </p:nvSpPr>
        <p:spPr>
          <a:xfrm>
            <a:off x="1403551" y="6787104"/>
            <a:ext cx="2841272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/>
          </a:p>
          <a:p>
            <a:pPr algn="ctr"/>
            <a:r>
              <a:rPr lang="en-US" sz="1200"/>
              <a:t>Virtual Reality and Live Streaming </a:t>
            </a:r>
            <a:endParaRPr lang="en-US"/>
          </a:p>
          <a:p>
            <a:pPr algn="ctr"/>
            <a:r>
              <a:rPr lang="en-US" sz="1200" dirty="0"/>
              <a:t>Online Reputation and Digital Footprints</a:t>
            </a:r>
          </a:p>
          <a:p>
            <a:pPr algn="ctr"/>
            <a:r>
              <a:rPr lang="en-US" sz="1200"/>
              <a:t>Group Chats &amp; Anti-Bullying 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Substance Addiction </a:t>
            </a:r>
          </a:p>
          <a:p>
            <a:pPr algn="ctr"/>
            <a:endParaRPr lang="en-US" sz="1200" dirty="0"/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F4A3E031-B76D-D04F-8233-8F8B5D2D3BA2}"/>
              </a:ext>
            </a:extLst>
          </p:cNvPr>
          <p:cNvSpPr txBox="1"/>
          <p:nvPr/>
        </p:nvSpPr>
        <p:spPr>
          <a:xfrm>
            <a:off x="5791516" y="12689566"/>
            <a:ext cx="100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A7EC5F2E-AD14-214A-8A3C-8928222884C5}"/>
              </a:ext>
            </a:extLst>
          </p:cNvPr>
          <p:cNvSpPr txBox="1"/>
          <p:nvPr/>
        </p:nvSpPr>
        <p:spPr>
          <a:xfrm>
            <a:off x="5714736" y="10450511"/>
            <a:ext cx="1049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07" name="Rectangle 106"/>
          <p:cNvSpPr/>
          <p:nvPr/>
        </p:nvSpPr>
        <p:spPr>
          <a:xfrm>
            <a:off x="1316321" y="320150"/>
            <a:ext cx="7094254" cy="841899"/>
          </a:xfrm>
          <a:prstGeom prst="rect">
            <a:avLst/>
          </a:prstGeom>
          <a:solidFill>
            <a:schemeClr val="tx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PSHE Learning Journey </a:t>
            </a:r>
          </a:p>
          <a:p>
            <a:pPr algn="ctr"/>
            <a:r>
              <a:rPr lang="en-GB" sz="2400" b="1" u="sng" dirty="0"/>
              <a:t>Year 11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4559DBE-1BF3-FC45-A88E-A19145D3AFFA}"/>
              </a:ext>
            </a:extLst>
          </p:cNvPr>
          <p:cNvSpPr txBox="1"/>
          <p:nvPr/>
        </p:nvSpPr>
        <p:spPr>
          <a:xfrm>
            <a:off x="12346698" y="14801785"/>
            <a:ext cx="942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71" name="6-Point Star 79">
            <a:extLst>
              <a:ext uri="{FF2B5EF4-FFF2-40B4-BE49-F238E27FC236}">
                <a16:creationId xmlns:a16="http://schemas.microsoft.com/office/drawing/2014/main" id="{27760A2E-EC16-0042-8C15-C03F71EF0FD4}"/>
              </a:ext>
            </a:extLst>
          </p:cNvPr>
          <p:cNvSpPr/>
          <p:nvPr/>
        </p:nvSpPr>
        <p:spPr>
          <a:xfrm>
            <a:off x="1515612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1" name="6-Point Star 79">
            <a:extLst>
              <a:ext uri="{FF2B5EF4-FFF2-40B4-BE49-F238E27FC236}">
                <a16:creationId xmlns:a16="http://schemas.microsoft.com/office/drawing/2014/main" id="{191FFFE6-A05F-684F-AA62-C33DFE05B639}"/>
              </a:ext>
            </a:extLst>
          </p:cNvPr>
          <p:cNvSpPr/>
          <p:nvPr/>
        </p:nvSpPr>
        <p:spPr>
          <a:xfrm>
            <a:off x="1845288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2" name="6-Point Star 79">
            <a:extLst>
              <a:ext uri="{FF2B5EF4-FFF2-40B4-BE49-F238E27FC236}">
                <a16:creationId xmlns:a16="http://schemas.microsoft.com/office/drawing/2014/main" id="{AD925183-4B77-CE46-A9CB-B3FA587FAC0A}"/>
              </a:ext>
            </a:extLst>
          </p:cNvPr>
          <p:cNvSpPr/>
          <p:nvPr/>
        </p:nvSpPr>
        <p:spPr>
          <a:xfrm>
            <a:off x="217496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3" name="6-Point Star 79">
            <a:extLst>
              <a:ext uri="{FF2B5EF4-FFF2-40B4-BE49-F238E27FC236}">
                <a16:creationId xmlns:a16="http://schemas.microsoft.com/office/drawing/2014/main" id="{486CEEB2-D137-7A40-8CE0-B423D005996B}"/>
              </a:ext>
            </a:extLst>
          </p:cNvPr>
          <p:cNvSpPr/>
          <p:nvPr/>
        </p:nvSpPr>
        <p:spPr>
          <a:xfrm>
            <a:off x="2504640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4" name="6-Point Star 79">
            <a:extLst>
              <a:ext uri="{FF2B5EF4-FFF2-40B4-BE49-F238E27FC236}">
                <a16:creationId xmlns:a16="http://schemas.microsoft.com/office/drawing/2014/main" id="{43BFEDC9-D4C8-5542-9102-403C25D247F8}"/>
              </a:ext>
            </a:extLst>
          </p:cNvPr>
          <p:cNvSpPr/>
          <p:nvPr/>
        </p:nvSpPr>
        <p:spPr>
          <a:xfrm>
            <a:off x="283431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5" name="6-Point Star 79">
            <a:extLst>
              <a:ext uri="{FF2B5EF4-FFF2-40B4-BE49-F238E27FC236}">
                <a16:creationId xmlns:a16="http://schemas.microsoft.com/office/drawing/2014/main" id="{115F6E0B-CD27-F143-8E0A-4B644A481398}"/>
              </a:ext>
            </a:extLst>
          </p:cNvPr>
          <p:cNvSpPr/>
          <p:nvPr/>
        </p:nvSpPr>
        <p:spPr>
          <a:xfrm>
            <a:off x="6605419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8" name="6-Point Star 79">
            <a:extLst>
              <a:ext uri="{FF2B5EF4-FFF2-40B4-BE49-F238E27FC236}">
                <a16:creationId xmlns:a16="http://schemas.microsoft.com/office/drawing/2014/main" id="{D99E9F89-F55F-954B-9133-11BFEDFE0E72}"/>
              </a:ext>
            </a:extLst>
          </p:cNvPr>
          <p:cNvSpPr/>
          <p:nvPr/>
        </p:nvSpPr>
        <p:spPr>
          <a:xfrm>
            <a:off x="6935095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9" name="6-Point Star 79">
            <a:extLst>
              <a:ext uri="{FF2B5EF4-FFF2-40B4-BE49-F238E27FC236}">
                <a16:creationId xmlns:a16="http://schemas.microsoft.com/office/drawing/2014/main" id="{FDC62339-E97B-7448-B6B8-AB733EA311A1}"/>
              </a:ext>
            </a:extLst>
          </p:cNvPr>
          <p:cNvSpPr/>
          <p:nvPr/>
        </p:nvSpPr>
        <p:spPr>
          <a:xfrm>
            <a:off x="726477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0" name="6-Point Star 79">
            <a:extLst>
              <a:ext uri="{FF2B5EF4-FFF2-40B4-BE49-F238E27FC236}">
                <a16:creationId xmlns:a16="http://schemas.microsoft.com/office/drawing/2014/main" id="{61D083E5-6EFB-3E43-B5BC-7F94668B573F}"/>
              </a:ext>
            </a:extLst>
          </p:cNvPr>
          <p:cNvSpPr/>
          <p:nvPr/>
        </p:nvSpPr>
        <p:spPr>
          <a:xfrm>
            <a:off x="7594447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1" name="6-Point Star 79">
            <a:extLst>
              <a:ext uri="{FF2B5EF4-FFF2-40B4-BE49-F238E27FC236}">
                <a16:creationId xmlns:a16="http://schemas.microsoft.com/office/drawing/2014/main" id="{D72DB4B3-D789-6049-BD3C-114F57760BEC}"/>
              </a:ext>
            </a:extLst>
          </p:cNvPr>
          <p:cNvSpPr/>
          <p:nvPr/>
        </p:nvSpPr>
        <p:spPr>
          <a:xfrm>
            <a:off x="792412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8" name="Picture 227">
            <a:extLst>
              <a:ext uri="{FF2B5EF4-FFF2-40B4-BE49-F238E27FC236}">
                <a16:creationId xmlns:a16="http://schemas.microsoft.com/office/drawing/2014/main" id="{BF9B31C4-F8A7-F547-8DB2-9D0C072D51E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6037060"/>
            <a:ext cx="673296" cy="792113"/>
          </a:xfrm>
          <a:prstGeom prst="rect">
            <a:avLst/>
          </a:prstGeom>
        </p:spPr>
      </p:pic>
      <p:pic>
        <p:nvPicPr>
          <p:cNvPr id="229" name="Picture 228">
            <a:extLst>
              <a:ext uri="{FF2B5EF4-FFF2-40B4-BE49-F238E27FC236}">
                <a16:creationId xmlns:a16="http://schemas.microsoft.com/office/drawing/2014/main" id="{727C682A-9781-8241-8309-39BC2C4B751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3805839"/>
            <a:ext cx="673296" cy="792113"/>
          </a:xfrm>
          <a:prstGeom prst="rect">
            <a:avLst/>
          </a:prstGeom>
        </p:spPr>
      </p:pic>
      <p:pic>
        <p:nvPicPr>
          <p:cNvPr id="230" name="Picture 229">
            <a:extLst>
              <a:ext uri="{FF2B5EF4-FFF2-40B4-BE49-F238E27FC236}">
                <a16:creationId xmlns:a16="http://schemas.microsoft.com/office/drawing/2014/main" id="{33ADC310-026D-1642-9FFB-9142C73EAC9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573679"/>
            <a:ext cx="673296" cy="792113"/>
          </a:xfrm>
          <a:prstGeom prst="rect">
            <a:avLst/>
          </a:prstGeom>
        </p:spPr>
      </p:pic>
      <p:pic>
        <p:nvPicPr>
          <p:cNvPr id="359" name="Picture 2">
            <a:extLst>
              <a:ext uri="{FF2B5EF4-FFF2-40B4-BE49-F238E27FC236}">
                <a16:creationId xmlns:a16="http://schemas.microsoft.com/office/drawing/2014/main" id="{4DABD856-95F8-DA46-9C9B-239CD92CB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5953" y="1251836"/>
            <a:ext cx="875183" cy="265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3" name="Picture 4">
            <a:extLst>
              <a:ext uri="{FF2B5EF4-FFF2-40B4-BE49-F238E27FC236}">
                <a16:creationId xmlns:a16="http://schemas.microsoft.com/office/drawing/2014/main" id="{C9991C50-744F-0F4E-8F4F-F109EF00D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8833" y="1251836"/>
            <a:ext cx="912019" cy="26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4" name="Picture 5">
            <a:extLst>
              <a:ext uri="{FF2B5EF4-FFF2-40B4-BE49-F238E27FC236}">
                <a16:creationId xmlns:a16="http://schemas.microsoft.com/office/drawing/2014/main" id="{71187CEA-E224-2445-9D5E-D7C0DBC987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691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5" name="Picture 6">
            <a:extLst>
              <a:ext uri="{FF2B5EF4-FFF2-40B4-BE49-F238E27FC236}">
                <a16:creationId xmlns:a16="http://schemas.microsoft.com/office/drawing/2014/main" id="{178F0735-879B-314A-94E0-511B3E75F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787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6" name="Picture 7">
            <a:extLst>
              <a:ext uri="{FF2B5EF4-FFF2-40B4-BE49-F238E27FC236}">
                <a16:creationId xmlns:a16="http://schemas.microsoft.com/office/drawing/2014/main" id="{C4E916DA-BE63-5443-8253-A54CCA14D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9141" y="1251836"/>
            <a:ext cx="881035" cy="25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7" name="Picture 8">
            <a:extLst>
              <a:ext uri="{FF2B5EF4-FFF2-40B4-BE49-F238E27FC236}">
                <a16:creationId xmlns:a16="http://schemas.microsoft.com/office/drawing/2014/main" id="{F3B0D318-81F0-4843-B028-002161C5A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4427" y="1251836"/>
            <a:ext cx="931912" cy="26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" name="Picture 9">
            <a:extLst>
              <a:ext uri="{FF2B5EF4-FFF2-40B4-BE49-F238E27FC236}">
                <a16:creationId xmlns:a16="http://schemas.microsoft.com/office/drawing/2014/main" id="{7592FE78-2265-BD44-B583-F05CE1566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629" y="1251836"/>
            <a:ext cx="912019" cy="265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" name="TextBox 306">
            <a:extLst>
              <a:ext uri="{FF2B5EF4-FFF2-40B4-BE49-F238E27FC236}">
                <a16:creationId xmlns:a16="http://schemas.microsoft.com/office/drawing/2014/main" id="{F32B9544-B2A9-4241-B528-D7B50FC9A1F7}"/>
              </a:ext>
            </a:extLst>
          </p:cNvPr>
          <p:cNvSpPr txBox="1"/>
          <p:nvPr/>
        </p:nvSpPr>
        <p:spPr>
          <a:xfrm>
            <a:off x="1403967" y="11242389"/>
            <a:ext cx="284127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/>
          </a:p>
          <a:p>
            <a:pPr algn="ctr"/>
            <a:r>
              <a:rPr lang="en-US" sz="1200"/>
              <a:t>Organ and Blood Donation</a:t>
            </a:r>
            <a:endParaRPr lang="en-US"/>
          </a:p>
          <a:p>
            <a:pPr algn="ctr"/>
            <a:r>
              <a:rPr lang="en-US" sz="1200" dirty="0"/>
              <a:t>Teenage Pregnancy Choices </a:t>
            </a:r>
          </a:p>
          <a:p>
            <a:pPr algn="ctr"/>
            <a:r>
              <a:rPr lang="en-US" sz="1200"/>
              <a:t>Mental health illnesses</a:t>
            </a:r>
          </a:p>
          <a:p>
            <a:pPr algn="ctr"/>
            <a:r>
              <a:rPr lang="en-US" sz="1200"/>
              <a:t>Testicular and Prostate Cancer 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Breast Cancer, Cervical Cancer &amp; Screening </a:t>
            </a:r>
          </a:p>
          <a:p>
            <a:pPr algn="ctr"/>
            <a:endParaRPr lang="en-US" sz="1200" dirty="0"/>
          </a:p>
        </p:txBody>
      </p:sp>
      <p:sp>
        <p:nvSpPr>
          <p:cNvPr id="341" name="TextBox 340">
            <a:extLst>
              <a:ext uri="{FF2B5EF4-FFF2-40B4-BE49-F238E27FC236}">
                <a16:creationId xmlns:a16="http://schemas.microsoft.com/office/drawing/2014/main" id="{0FDD5184-DCD2-5441-A71A-FB6F37F0A2B2}"/>
              </a:ext>
            </a:extLst>
          </p:cNvPr>
          <p:cNvSpPr txBox="1"/>
          <p:nvPr/>
        </p:nvSpPr>
        <p:spPr>
          <a:xfrm>
            <a:off x="5828833" y="4628157"/>
            <a:ext cx="238967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>
              <a:ea typeface="Calibri"/>
              <a:cs typeface="Calibri"/>
            </a:endParaRPr>
          </a:p>
          <a:p>
            <a:pPr algn="ctr"/>
            <a:r>
              <a:rPr lang="en-US" sz="1200"/>
              <a:t>Screen Addiction and Studying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Cyber Flashing &amp; Unsolicited Images</a:t>
            </a:r>
          </a:p>
          <a:p>
            <a:pPr algn="ctr"/>
            <a:r>
              <a:rPr lang="en-US" sz="1200"/>
              <a:t>Upskirting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Peer on Peer Abuse in Schools</a:t>
            </a:r>
          </a:p>
          <a:p>
            <a:pPr algn="ctr"/>
            <a:endParaRPr lang="en-US" sz="1200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540FD42-037B-6357-648B-78A32E2E1B55}"/>
              </a:ext>
            </a:extLst>
          </p:cNvPr>
          <p:cNvGrpSpPr/>
          <p:nvPr/>
        </p:nvGrpSpPr>
        <p:grpSpPr>
          <a:xfrm>
            <a:off x="1294130" y="11244813"/>
            <a:ext cx="3056763" cy="1569660"/>
            <a:chOff x="1332230" y="6794733"/>
            <a:chExt cx="3056763" cy="1569660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6B90FC8-4103-3AE9-6387-B9149C3440CC}"/>
                </a:ext>
              </a:extLst>
            </p:cNvPr>
            <p:cNvSpPr txBox="1"/>
            <p:nvPr/>
          </p:nvSpPr>
          <p:spPr>
            <a:xfrm rot="10800000">
              <a:off x="4056721" y="6794733"/>
              <a:ext cx="33227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en-US" sz="1200" dirty="0"/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CD6375F-7B11-84C5-1A5D-2947F791155F}"/>
                </a:ext>
              </a:extLst>
            </p:cNvPr>
            <p:cNvSpPr txBox="1"/>
            <p:nvPr/>
          </p:nvSpPr>
          <p:spPr>
            <a:xfrm>
              <a:off x="1332230" y="680941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 </a:t>
              </a:r>
            </a:p>
          </p:txBody>
        </p:sp>
      </p:grpSp>
      <p:sp>
        <p:nvSpPr>
          <p:cNvPr id="369" name="TextBox 368">
            <a:extLst>
              <a:ext uri="{FF2B5EF4-FFF2-40B4-BE49-F238E27FC236}">
                <a16:creationId xmlns:a16="http://schemas.microsoft.com/office/drawing/2014/main" id="{C81EABD1-BB3B-F34C-9B86-B55D1525FA99}"/>
              </a:ext>
            </a:extLst>
          </p:cNvPr>
          <p:cNvSpPr txBox="1"/>
          <p:nvPr/>
        </p:nvSpPr>
        <p:spPr>
          <a:xfrm>
            <a:off x="251460" y="1253817"/>
            <a:ext cx="124206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9DB9AED6-4BBF-D1FC-CF3A-79577A3E048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0420374"/>
            <a:ext cx="673296" cy="79211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75C0D7E-19AB-AE57-CDC2-80387843A44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8232696"/>
            <a:ext cx="673296" cy="79211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821632E-FC63-687D-9853-7CB89754C5F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12645039"/>
            <a:ext cx="673296" cy="792113"/>
          </a:xfrm>
          <a:prstGeom prst="rect">
            <a:avLst/>
          </a:prstGeom>
        </p:spPr>
      </p:pic>
      <p:grpSp>
        <p:nvGrpSpPr>
          <p:cNvPr id="59" name="Group 58">
            <a:extLst>
              <a:ext uri="{FF2B5EF4-FFF2-40B4-BE49-F238E27FC236}">
                <a16:creationId xmlns:a16="http://schemas.microsoft.com/office/drawing/2014/main" id="{855E756E-DC2F-16F7-5B49-E0E32A41F2CB}"/>
              </a:ext>
            </a:extLst>
          </p:cNvPr>
          <p:cNvGrpSpPr/>
          <p:nvPr/>
        </p:nvGrpSpPr>
        <p:grpSpPr>
          <a:xfrm>
            <a:off x="8382000" y="6731318"/>
            <a:ext cx="1052512" cy="1551622"/>
            <a:chOff x="8210550" y="6731318"/>
            <a:chExt cx="1052512" cy="1551622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6FE5CD0A-1F59-24E6-BAA7-F0E674C55CD3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56" name="Picture 55" descr="Diagram&#10;&#10;Description automatically generated">
                <a:extLst>
                  <a:ext uri="{FF2B5EF4-FFF2-40B4-BE49-F238E27FC236}">
                    <a16:creationId xmlns:a16="http://schemas.microsoft.com/office/drawing/2014/main" id="{D244E0AA-C143-2AFA-D377-87FCDE6EB86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54" name="Picture 53" descr="Diagram&#10;&#10;Description automatically generated">
                <a:extLst>
                  <a:ext uri="{FF2B5EF4-FFF2-40B4-BE49-F238E27FC236}">
                    <a16:creationId xmlns:a16="http://schemas.microsoft.com/office/drawing/2014/main" id="{4F01F481-1B08-CD8D-B617-525BD899D3F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E5E9ADA0-5059-4A96-45DB-5372C556EB18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11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154EDCE2-38F2-7F1C-D8F9-BC342E869A79}"/>
              </a:ext>
            </a:extLst>
          </p:cNvPr>
          <p:cNvGrpSpPr/>
          <p:nvPr/>
        </p:nvGrpSpPr>
        <p:grpSpPr>
          <a:xfrm>
            <a:off x="8382000" y="11112818"/>
            <a:ext cx="1052512" cy="1551622"/>
            <a:chOff x="8210550" y="6731318"/>
            <a:chExt cx="1052512" cy="1551622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141B35BC-9567-DE0C-A0F6-7222AEB08CDF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63" name="Picture 62" descr="Diagram&#10;&#10;Description automatically generated">
                <a:extLst>
                  <a:ext uri="{FF2B5EF4-FFF2-40B4-BE49-F238E27FC236}">
                    <a16:creationId xmlns:a16="http://schemas.microsoft.com/office/drawing/2014/main" id="{83348D8D-00A9-C5C3-2EF5-8C8859D3F4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64" name="Picture 63" descr="Diagram&#10;&#10;Description automatically generated">
                <a:extLst>
                  <a:ext uri="{FF2B5EF4-FFF2-40B4-BE49-F238E27FC236}">
                    <a16:creationId xmlns:a16="http://schemas.microsoft.com/office/drawing/2014/main" id="{02E30926-C95E-F517-7442-278C1FBE2AA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98BED063-99DD-7CFB-629E-56057EC0D064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11</a:t>
              </a:r>
              <a:endParaRPr lang="en-US" sz="1600" b="1" u="sng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D85E362D-03FB-42BC-55B4-A4174DEEDE59}"/>
              </a:ext>
            </a:extLst>
          </p:cNvPr>
          <p:cNvGrpSpPr/>
          <p:nvPr/>
        </p:nvGrpSpPr>
        <p:grpSpPr>
          <a:xfrm>
            <a:off x="266700" y="8903018"/>
            <a:ext cx="1052512" cy="1551622"/>
            <a:chOff x="8210550" y="6731318"/>
            <a:chExt cx="1052512" cy="1551622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70A4B9A5-0F95-A702-B188-1AF80C29BAB4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6" name="Picture 75" descr="Diagram&#10;&#10;Description automatically generated">
                <a:extLst>
                  <a:ext uri="{FF2B5EF4-FFF2-40B4-BE49-F238E27FC236}">
                    <a16:creationId xmlns:a16="http://schemas.microsoft.com/office/drawing/2014/main" id="{0BF27CB0-A8A9-A560-845B-D53ACDB82D8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7" name="Picture 76" descr="Diagram&#10;&#10;Description automatically generated">
                <a:extLst>
                  <a:ext uri="{FF2B5EF4-FFF2-40B4-BE49-F238E27FC236}">
                    <a16:creationId xmlns:a16="http://schemas.microsoft.com/office/drawing/2014/main" id="{EAE702DD-5778-D67E-F3B1-23CA965325C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D09053DF-2BAD-2690-BEC6-8BDE0451221A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11</a:t>
              </a:r>
            </a:p>
          </p:txBody>
        </p:sp>
      </p:grpSp>
      <p:grpSp>
        <p:nvGrpSpPr>
          <p:cNvPr id="1045" name="Group 1044">
            <a:extLst>
              <a:ext uri="{FF2B5EF4-FFF2-40B4-BE49-F238E27FC236}">
                <a16:creationId xmlns:a16="http://schemas.microsoft.com/office/drawing/2014/main" id="{F32E4461-C586-0033-51E5-A90EBC3B86E3}"/>
              </a:ext>
            </a:extLst>
          </p:cNvPr>
          <p:cNvGrpSpPr/>
          <p:nvPr/>
        </p:nvGrpSpPr>
        <p:grpSpPr>
          <a:xfrm>
            <a:off x="1436918" y="8930643"/>
            <a:ext cx="1816145" cy="1538284"/>
            <a:chOff x="2999018" y="8930643"/>
            <a:chExt cx="1816145" cy="1538284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110511FF-F75C-3C29-DCEA-00CE7FAB9470}"/>
                </a:ext>
              </a:extLst>
            </p:cNvPr>
            <p:cNvGrpSpPr/>
            <p:nvPr/>
          </p:nvGrpSpPr>
          <p:grpSpPr>
            <a:xfrm>
              <a:off x="2999018" y="8930643"/>
              <a:ext cx="1816145" cy="1538284"/>
              <a:chOff x="7489780" y="6737471"/>
              <a:chExt cx="1954258" cy="1655267"/>
            </a:xfrm>
          </p:grpSpPr>
          <p:pic>
            <p:nvPicPr>
              <p:cNvPr id="131" name="Picture 130" descr="Diagram&#10;&#10;Description automatically generated">
                <a:extLst>
                  <a:ext uri="{FF2B5EF4-FFF2-40B4-BE49-F238E27FC236}">
                    <a16:creationId xmlns:a16="http://schemas.microsoft.com/office/drawing/2014/main" id="{F4E84A37-2AC0-B66A-2DEF-B7E87188505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32" name="Picture 131" descr="Diagram&#10;&#10;Description automatically generated">
                <a:extLst>
                  <a:ext uri="{FF2B5EF4-FFF2-40B4-BE49-F238E27FC236}">
                    <a16:creationId xmlns:a16="http://schemas.microsoft.com/office/drawing/2014/main" id="{13BFCEFD-6CC8-32D6-BE08-B9E961DFA80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7" name="Subtitle 2">
              <a:extLst>
                <a:ext uri="{FF2B5EF4-FFF2-40B4-BE49-F238E27FC236}">
                  <a16:creationId xmlns:a16="http://schemas.microsoft.com/office/drawing/2014/main" id="{10EBB368-AF10-F596-3864-E40633740C40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9088758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B0A3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SEXUAL HEALTH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49" name="Picture 2" descr="Free vector vector set of blank traffic road signs">
              <a:extLst>
                <a:ext uri="{FF2B5EF4-FFF2-40B4-BE49-F238E27FC236}">
                  <a16:creationId xmlns:a16="http://schemas.microsoft.com/office/drawing/2014/main" id="{1BF39F17-4BEE-F296-D90C-6D4BB68E5C8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989352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80" name="Group 1079">
            <a:extLst>
              <a:ext uri="{FF2B5EF4-FFF2-40B4-BE49-F238E27FC236}">
                <a16:creationId xmlns:a16="http://schemas.microsoft.com/office/drawing/2014/main" id="{14F39313-CBB6-A737-C9E4-C0935C3F5D26}"/>
              </a:ext>
            </a:extLst>
          </p:cNvPr>
          <p:cNvGrpSpPr/>
          <p:nvPr/>
        </p:nvGrpSpPr>
        <p:grpSpPr>
          <a:xfrm>
            <a:off x="1436918" y="13384214"/>
            <a:ext cx="1816145" cy="1538284"/>
            <a:chOff x="2999018" y="13384214"/>
            <a:chExt cx="1816145" cy="1538284"/>
          </a:xfrm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FF79F970-348E-4A2F-808F-87790D823281}"/>
                </a:ext>
              </a:extLst>
            </p:cNvPr>
            <p:cNvGrpSpPr/>
            <p:nvPr/>
          </p:nvGrpSpPr>
          <p:grpSpPr>
            <a:xfrm>
              <a:off x="2999018" y="13384214"/>
              <a:ext cx="1816145" cy="1538284"/>
              <a:chOff x="7489780" y="6737471"/>
              <a:chExt cx="1954258" cy="1655267"/>
            </a:xfrm>
          </p:grpSpPr>
          <p:pic>
            <p:nvPicPr>
              <p:cNvPr id="142" name="Picture 141" descr="Diagram&#10;&#10;Description automatically generated">
                <a:extLst>
                  <a:ext uri="{FF2B5EF4-FFF2-40B4-BE49-F238E27FC236}">
                    <a16:creationId xmlns:a16="http://schemas.microsoft.com/office/drawing/2014/main" id="{68C03C01-1105-B63E-3F26-1E3599862EF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3" name="Picture 142" descr="Diagram&#10;&#10;Description automatically generated">
                <a:extLst>
                  <a:ext uri="{FF2B5EF4-FFF2-40B4-BE49-F238E27FC236}">
                    <a16:creationId xmlns:a16="http://schemas.microsoft.com/office/drawing/2014/main" id="{C904BDDD-31D4-6217-A95C-851F0CCE5A3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4" name="Subtitle 2">
              <a:extLst>
                <a:ext uri="{FF2B5EF4-FFF2-40B4-BE49-F238E27FC236}">
                  <a16:creationId xmlns:a16="http://schemas.microsoft.com/office/drawing/2014/main" id="{2D115137-7D8D-4BDA-C631-31FEBDF89141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13545819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00B0F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JUSTICE, ETHICS &amp; MODERN SOCIETY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62" name="Picture 2" descr="Free vector vector set of blank traffic road signs">
              <a:extLst>
                <a:ext uri="{FF2B5EF4-FFF2-40B4-BE49-F238E27FC236}">
                  <a16:creationId xmlns:a16="http://schemas.microsoft.com/office/drawing/2014/main" id="{BEDA7EAB-EB03-FB54-06B3-495718A7826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14348801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1F6ABB45-4357-9838-4CB4-65E3C69E2241}"/>
              </a:ext>
            </a:extLst>
          </p:cNvPr>
          <p:cNvGrpSpPr/>
          <p:nvPr/>
        </p:nvGrpSpPr>
        <p:grpSpPr>
          <a:xfrm>
            <a:off x="266700" y="13329876"/>
            <a:ext cx="1052512" cy="1551622"/>
            <a:chOff x="8210550" y="6731318"/>
            <a:chExt cx="1052512" cy="1551622"/>
          </a:xfrm>
        </p:grpSpPr>
        <p:grpSp>
          <p:nvGrpSpPr>
            <p:cNvPr id="170" name="Group 169">
              <a:extLst>
                <a:ext uri="{FF2B5EF4-FFF2-40B4-BE49-F238E27FC236}">
                  <a16:creationId xmlns:a16="http://schemas.microsoft.com/office/drawing/2014/main" id="{8AA3B9C4-37F0-ADE7-053B-F42DA76B0D49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172" name="Picture 171" descr="Diagram&#10;&#10;Description automatically generated">
                <a:extLst>
                  <a:ext uri="{FF2B5EF4-FFF2-40B4-BE49-F238E27FC236}">
                    <a16:creationId xmlns:a16="http://schemas.microsoft.com/office/drawing/2014/main" id="{3839D5C1-4AFF-84B5-5A5C-67FED826ACE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173" name="Picture 172" descr="Diagram&#10;&#10;Description automatically generated">
                <a:extLst>
                  <a:ext uri="{FF2B5EF4-FFF2-40B4-BE49-F238E27FC236}">
                    <a16:creationId xmlns:a16="http://schemas.microsoft.com/office/drawing/2014/main" id="{73EF9A54-0DB7-8C3A-13FD-654C581615E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F6D8682D-8D73-443B-B70C-AA569EA9DF72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11</a:t>
              </a:r>
            </a:p>
          </p:txBody>
        </p:sp>
      </p:grpSp>
      <p:grpSp>
        <p:nvGrpSpPr>
          <p:cNvPr id="1043" name="Group 1042">
            <a:extLst>
              <a:ext uri="{FF2B5EF4-FFF2-40B4-BE49-F238E27FC236}">
                <a16:creationId xmlns:a16="http://schemas.microsoft.com/office/drawing/2014/main" id="{B95D922A-C9D3-8E65-6F16-18A8464EACE2}"/>
              </a:ext>
            </a:extLst>
          </p:cNvPr>
          <p:cNvGrpSpPr/>
          <p:nvPr/>
        </p:nvGrpSpPr>
        <p:grpSpPr>
          <a:xfrm>
            <a:off x="6550028" y="6720841"/>
            <a:ext cx="1816145" cy="1538284"/>
            <a:chOff x="5114928" y="6720841"/>
            <a:chExt cx="1816145" cy="1538284"/>
          </a:xfrm>
        </p:grpSpPr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4D0CE8FC-EFC5-EBD5-5631-E60087968989}"/>
                </a:ext>
              </a:extLst>
            </p:cNvPr>
            <p:cNvGrpSpPr/>
            <p:nvPr/>
          </p:nvGrpSpPr>
          <p:grpSpPr>
            <a:xfrm>
              <a:off x="5114928" y="6720841"/>
              <a:ext cx="1816145" cy="1538284"/>
              <a:chOff x="7489780" y="6737471"/>
              <a:chExt cx="1954258" cy="1655267"/>
            </a:xfrm>
          </p:grpSpPr>
          <p:pic>
            <p:nvPicPr>
              <p:cNvPr id="89" name="Picture 88" descr="Diagram&#10;&#10;Description automatically generated">
                <a:extLst>
                  <a:ext uri="{FF2B5EF4-FFF2-40B4-BE49-F238E27FC236}">
                    <a16:creationId xmlns:a16="http://schemas.microsoft.com/office/drawing/2014/main" id="{6DD90318-9605-8D8C-11D8-97CC9C0E8D3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0" name="Picture 89" descr="Diagram&#10;&#10;Description automatically generated">
                <a:extLst>
                  <a:ext uri="{FF2B5EF4-FFF2-40B4-BE49-F238E27FC236}">
                    <a16:creationId xmlns:a16="http://schemas.microsoft.com/office/drawing/2014/main" id="{7F2F2276-82B1-5F0F-7207-C0CE22A3306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5" name="Subtitle 2">
              <a:extLst>
                <a:ext uri="{FF2B5EF4-FFF2-40B4-BE49-F238E27FC236}">
                  <a16:creationId xmlns:a16="http://schemas.microsoft.com/office/drawing/2014/main" id="{93FB93C4-52E6-8B1E-B560-CBB43CE66509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6883622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C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STAYING SAFE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4" name="Picture 2" descr="Free vector vector set of blank traffic road signs">
              <a:extLst>
                <a:ext uri="{FF2B5EF4-FFF2-40B4-BE49-F238E27FC236}">
                  <a16:creationId xmlns:a16="http://schemas.microsoft.com/office/drawing/2014/main" id="{91FDBCDC-E43A-9C7B-5626-DC39791819D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7686672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47" name="Group 1046">
            <a:extLst>
              <a:ext uri="{FF2B5EF4-FFF2-40B4-BE49-F238E27FC236}">
                <a16:creationId xmlns:a16="http://schemas.microsoft.com/office/drawing/2014/main" id="{53BB57CF-DBE8-99F4-43A3-3FFD74930A47}"/>
              </a:ext>
            </a:extLst>
          </p:cNvPr>
          <p:cNvGrpSpPr/>
          <p:nvPr/>
        </p:nvGrpSpPr>
        <p:grpSpPr>
          <a:xfrm>
            <a:off x="6550028" y="11160128"/>
            <a:ext cx="1816145" cy="1538284"/>
            <a:chOff x="5114928" y="11160128"/>
            <a:chExt cx="1816145" cy="1538284"/>
          </a:xfrm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3F01DF59-9224-8F57-27EB-AE878A79FCC0}"/>
                </a:ext>
              </a:extLst>
            </p:cNvPr>
            <p:cNvGrpSpPr/>
            <p:nvPr/>
          </p:nvGrpSpPr>
          <p:grpSpPr>
            <a:xfrm>
              <a:off x="5114928" y="11160128"/>
              <a:ext cx="1816145" cy="1538284"/>
              <a:chOff x="7489780" y="6737471"/>
              <a:chExt cx="1954258" cy="1655267"/>
            </a:xfrm>
          </p:grpSpPr>
          <p:pic>
            <p:nvPicPr>
              <p:cNvPr id="136" name="Picture 135" descr="Diagram&#10;&#10;Description automatically generated">
                <a:extLst>
                  <a:ext uri="{FF2B5EF4-FFF2-40B4-BE49-F238E27FC236}">
                    <a16:creationId xmlns:a16="http://schemas.microsoft.com/office/drawing/2014/main" id="{927DBA78-1533-A737-3AD3-9496E701D39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0" name="Picture 139" descr="Diagram&#10;&#10;Description automatically generated">
                <a:extLst>
                  <a:ext uri="{FF2B5EF4-FFF2-40B4-BE49-F238E27FC236}">
                    <a16:creationId xmlns:a16="http://schemas.microsoft.com/office/drawing/2014/main" id="{0880EBC4-2717-9AB0-ABDF-6B1951C7C6A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6" name="Subtitle 2">
              <a:extLst>
                <a:ext uri="{FF2B5EF4-FFF2-40B4-BE49-F238E27FC236}">
                  <a16:creationId xmlns:a16="http://schemas.microsoft.com/office/drawing/2014/main" id="{78433A4C-8243-1949-515B-954C5BB27017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11328753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E6CDFF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ADULT HEALTH &amp; LOOKING AFTER YOURSELF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75" name="Picture 2" descr="Free vector vector set of blank traffic road signs">
              <a:extLst>
                <a:ext uri="{FF2B5EF4-FFF2-40B4-BE49-F238E27FC236}">
                  <a16:creationId xmlns:a16="http://schemas.microsoft.com/office/drawing/2014/main" id="{155FF938-197F-1743-E78F-E2E889AA18D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12119606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0" name="TextBox 179">
            <a:extLst>
              <a:ext uri="{FF2B5EF4-FFF2-40B4-BE49-F238E27FC236}">
                <a16:creationId xmlns:a16="http://schemas.microsoft.com/office/drawing/2014/main" id="{1F19953A-FE42-AA28-D70F-0054A5A499B0}"/>
              </a:ext>
            </a:extLst>
          </p:cNvPr>
          <p:cNvSpPr txBox="1"/>
          <p:nvPr/>
        </p:nvSpPr>
        <p:spPr>
          <a:xfrm rot="10800000">
            <a:off x="8166769" y="454445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8B369EB3-8440-FDF8-DFBF-8B1FBF249A34}"/>
              </a:ext>
            </a:extLst>
          </p:cNvPr>
          <p:cNvSpPr txBox="1"/>
          <p:nvPr/>
        </p:nvSpPr>
        <p:spPr>
          <a:xfrm>
            <a:off x="5722124" y="4557588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grpSp>
        <p:nvGrpSpPr>
          <p:cNvPr id="213" name="Group 212">
            <a:extLst>
              <a:ext uri="{FF2B5EF4-FFF2-40B4-BE49-F238E27FC236}">
                <a16:creationId xmlns:a16="http://schemas.microsoft.com/office/drawing/2014/main" id="{F8BF5004-429C-ED38-3C28-18D90877196E}"/>
              </a:ext>
            </a:extLst>
          </p:cNvPr>
          <p:cNvGrpSpPr/>
          <p:nvPr/>
        </p:nvGrpSpPr>
        <p:grpSpPr>
          <a:xfrm>
            <a:off x="5121275" y="6813550"/>
            <a:ext cx="1466850" cy="1485900"/>
            <a:chOff x="5121275" y="6813550"/>
            <a:chExt cx="1466850" cy="1485900"/>
          </a:xfrm>
        </p:grpSpPr>
        <p:grpSp>
          <p:nvGrpSpPr>
            <p:cNvPr id="202" name="Group 201">
              <a:extLst>
                <a:ext uri="{FF2B5EF4-FFF2-40B4-BE49-F238E27FC236}">
                  <a16:creationId xmlns:a16="http://schemas.microsoft.com/office/drawing/2014/main" id="{53DF9A2B-1800-E5E9-51A0-FF7639DF28FF}"/>
                </a:ext>
              </a:extLst>
            </p:cNvPr>
            <p:cNvGrpSpPr/>
            <p:nvPr/>
          </p:nvGrpSpPr>
          <p:grpSpPr>
            <a:xfrm>
              <a:off x="5121275" y="7556501"/>
              <a:ext cx="1466850" cy="742949"/>
              <a:chOff x="5210911" y="7556501"/>
              <a:chExt cx="1274878" cy="742949"/>
            </a:xfrm>
          </p:grpSpPr>
          <p:pic>
            <p:nvPicPr>
              <p:cNvPr id="191" name="Picture 190" descr="Diagram&#10;&#10;Description automatically generated">
                <a:extLst>
                  <a:ext uri="{FF2B5EF4-FFF2-40B4-BE49-F238E27FC236}">
                    <a16:creationId xmlns:a16="http://schemas.microsoft.com/office/drawing/2014/main" id="{EA958418-B958-BC75-2389-AA88C81DC89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96188"/>
                <a:ext cx="1274878" cy="703262"/>
              </a:xfrm>
              <a:prstGeom prst="rect">
                <a:avLst/>
              </a:prstGeom>
            </p:spPr>
          </p:pic>
          <p:pic>
            <p:nvPicPr>
              <p:cNvPr id="1024" name="Picture 1023" descr="Diagram&#10;&#10;Description automatically generated">
                <a:extLst>
                  <a:ext uri="{FF2B5EF4-FFF2-40B4-BE49-F238E27FC236}">
                    <a16:creationId xmlns:a16="http://schemas.microsoft.com/office/drawing/2014/main" id="{1E2256BD-B24A-AA43-51ED-DFE11564DD5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56501"/>
                <a:ext cx="1274878" cy="373062"/>
              </a:xfrm>
              <a:prstGeom prst="rect">
                <a:avLst/>
              </a:prstGeom>
            </p:spPr>
          </p:pic>
        </p:grpSp>
        <p:sp>
          <p:nvSpPr>
            <p:cNvPr id="1027" name="Rectangle: Rounded Corners 1026">
              <a:extLst>
                <a:ext uri="{FF2B5EF4-FFF2-40B4-BE49-F238E27FC236}">
                  <a16:creationId xmlns:a16="http://schemas.microsoft.com/office/drawing/2014/main" id="{20045848-D862-6EE3-487A-2083A36AE701}"/>
                </a:ext>
              </a:extLst>
            </p:cNvPr>
            <p:cNvSpPr/>
            <p:nvPr/>
          </p:nvSpPr>
          <p:spPr>
            <a:xfrm>
              <a:off x="5182394" y="7670007"/>
              <a:ext cx="1342232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DRUGS EDUCATION</a:t>
              </a:r>
            </a:p>
          </p:txBody>
        </p:sp>
        <p:pic>
          <p:nvPicPr>
            <p:cNvPr id="203" name="Picture 202" descr="Diagram&#10;&#10;Description automatically generated">
              <a:extLst>
                <a:ext uri="{FF2B5EF4-FFF2-40B4-BE49-F238E27FC236}">
                  <a16:creationId xmlns:a16="http://schemas.microsoft.com/office/drawing/2014/main" id="{57D79A08-19CB-A191-BAFA-01808B83BF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29726" y="6813550"/>
              <a:ext cx="823621" cy="819150"/>
            </a:xfrm>
            <a:prstGeom prst="rect">
              <a:avLst/>
            </a:prstGeom>
          </p:spPr>
        </p:pic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C53ADBA8-5635-748A-4C33-22FB353FC4F7}"/>
                </a:ext>
              </a:extLst>
            </p:cNvPr>
            <p:cNvSpPr/>
            <p:nvPr/>
          </p:nvSpPr>
          <p:spPr>
            <a:xfrm>
              <a:off x="5435600" y="6832600"/>
              <a:ext cx="812800" cy="7175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STATUTORY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HEALTH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&amp; 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RSE</a:t>
              </a:r>
            </a:p>
          </p:txBody>
        </p:sp>
      </p:grpSp>
      <p:pic>
        <p:nvPicPr>
          <p:cNvPr id="218" name="Picture 217" descr="Diagram&#10;&#10;Description automatically generated">
            <a:extLst>
              <a:ext uri="{FF2B5EF4-FFF2-40B4-BE49-F238E27FC236}">
                <a16:creationId xmlns:a16="http://schemas.microsoft.com/office/drawing/2014/main" id="{3D86EA00-B899-2105-7658-124977C89FEC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62373" y="8966200"/>
            <a:ext cx="823621" cy="819150"/>
          </a:xfrm>
          <a:prstGeom prst="rect">
            <a:avLst/>
          </a:prstGeom>
        </p:spPr>
      </p:pic>
      <p:sp>
        <p:nvSpPr>
          <p:cNvPr id="219" name="Rectangle 218">
            <a:extLst>
              <a:ext uri="{FF2B5EF4-FFF2-40B4-BE49-F238E27FC236}">
                <a16:creationId xmlns:a16="http://schemas.microsoft.com/office/drawing/2014/main" id="{3CDB4D18-83DB-2164-0AAE-3F711421AED0}"/>
              </a:ext>
            </a:extLst>
          </p:cNvPr>
          <p:cNvSpPr/>
          <p:nvPr/>
        </p:nvSpPr>
        <p:spPr>
          <a:xfrm>
            <a:off x="3568247" y="8985250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&amp; 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RSE</a:t>
            </a:r>
          </a:p>
        </p:txBody>
      </p:sp>
      <p:pic>
        <p:nvPicPr>
          <p:cNvPr id="236" name="Picture 235" descr="Diagram&#10;&#10;Description automatically generated">
            <a:extLst>
              <a:ext uri="{FF2B5EF4-FFF2-40B4-BE49-F238E27FC236}">
                <a16:creationId xmlns:a16="http://schemas.microsoft.com/office/drawing/2014/main" id="{8DCBA883-08DF-1538-B188-C16EA34112CA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2015788"/>
            <a:ext cx="1466850" cy="703262"/>
          </a:xfrm>
          <a:prstGeom prst="rect">
            <a:avLst/>
          </a:prstGeom>
        </p:spPr>
      </p:pic>
      <p:pic>
        <p:nvPicPr>
          <p:cNvPr id="237" name="Picture 236" descr="Diagram&#10;&#10;Description automatically generated">
            <a:extLst>
              <a:ext uri="{FF2B5EF4-FFF2-40B4-BE49-F238E27FC236}">
                <a16:creationId xmlns:a16="http://schemas.microsoft.com/office/drawing/2014/main" id="{3B5361A6-BBEC-AF9F-2E55-613067A84DFF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1811000"/>
            <a:ext cx="1466850" cy="673099"/>
          </a:xfrm>
          <a:prstGeom prst="rect">
            <a:avLst/>
          </a:prstGeom>
        </p:spPr>
      </p:pic>
      <p:sp>
        <p:nvSpPr>
          <p:cNvPr id="233" name="Rectangle: Rounded Corners 232">
            <a:extLst>
              <a:ext uri="{FF2B5EF4-FFF2-40B4-BE49-F238E27FC236}">
                <a16:creationId xmlns:a16="http://schemas.microsoft.com/office/drawing/2014/main" id="{3AF8167D-64E9-5DA2-15D6-7326F16F53F9}"/>
              </a:ext>
            </a:extLst>
          </p:cNvPr>
          <p:cNvSpPr/>
          <p:nvPr/>
        </p:nvSpPr>
        <p:spPr>
          <a:xfrm>
            <a:off x="5182394" y="1192450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234" name="Picture 233" descr="Diagram&#10;&#10;Description automatically generated">
            <a:extLst>
              <a:ext uri="{FF2B5EF4-FFF2-40B4-BE49-F238E27FC236}">
                <a16:creationId xmlns:a16="http://schemas.microsoft.com/office/drawing/2014/main" id="{1EF58BC0-E7CD-6061-FD60-4746D5ED15D8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29726" y="11112500"/>
            <a:ext cx="823621" cy="767556"/>
          </a:xfrm>
          <a:prstGeom prst="rect">
            <a:avLst/>
          </a:prstGeom>
        </p:spPr>
      </p:pic>
      <p:sp>
        <p:nvSpPr>
          <p:cNvPr id="235" name="Rectangle 234">
            <a:extLst>
              <a:ext uri="{FF2B5EF4-FFF2-40B4-BE49-F238E27FC236}">
                <a16:creationId xmlns:a16="http://schemas.microsoft.com/office/drawing/2014/main" id="{4BA982D5-312E-2B0C-0B60-6A6F3E275098}"/>
              </a:ext>
            </a:extLst>
          </p:cNvPr>
          <p:cNvSpPr/>
          <p:nvPr/>
        </p:nvSpPr>
        <p:spPr>
          <a:xfrm>
            <a:off x="5435600" y="11102975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endParaRPr lang="en-GB" sz="800" b="1" dirty="0">
              <a:solidFill>
                <a:schemeClr val="tx1"/>
              </a:solidFill>
            </a:endParaRPr>
          </a:p>
        </p:txBody>
      </p:sp>
      <p:sp>
        <p:nvSpPr>
          <p:cNvPr id="238" name="Rectangle: Rounded Corners 237">
            <a:extLst>
              <a:ext uri="{FF2B5EF4-FFF2-40B4-BE49-F238E27FC236}">
                <a16:creationId xmlns:a16="http://schemas.microsoft.com/office/drawing/2014/main" id="{B0DBDA2C-FC1E-43BE-8A84-B16713A5B2A0}"/>
              </a:ext>
            </a:extLst>
          </p:cNvPr>
          <p:cNvSpPr/>
          <p:nvPr/>
        </p:nvSpPr>
        <p:spPr>
          <a:xfrm>
            <a:off x="5182394" y="1224835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WELLBEING</a:t>
            </a:r>
          </a:p>
        </p:txBody>
      </p:sp>
      <p:pic>
        <p:nvPicPr>
          <p:cNvPr id="256" name="Picture 8">
            <a:extLst>
              <a:ext uri="{FF2B5EF4-FFF2-40B4-BE49-F238E27FC236}">
                <a16:creationId xmlns:a16="http://schemas.microsoft.com/office/drawing/2014/main" id="{93B8DCEB-D086-2744-118D-F63C99A76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1521" y="10096040"/>
            <a:ext cx="454620" cy="138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7" name="Picture 10">
            <a:extLst>
              <a:ext uri="{FF2B5EF4-FFF2-40B4-BE49-F238E27FC236}">
                <a16:creationId xmlns:a16="http://schemas.microsoft.com/office/drawing/2014/main" id="{7BF3F69E-CDCE-D1A2-4EB6-B0AF38460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7431" y="7889130"/>
            <a:ext cx="454620" cy="137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8" name="Picture 12">
            <a:extLst>
              <a:ext uri="{FF2B5EF4-FFF2-40B4-BE49-F238E27FC236}">
                <a16:creationId xmlns:a16="http://schemas.microsoft.com/office/drawing/2014/main" id="{392A0BA8-8B65-1383-F4BD-FE9EEBB93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6" y="12322918"/>
            <a:ext cx="454620" cy="137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4" name="Picture 263" descr="A picture containing qr code&#10;&#10;Description automatically generated">
            <a:extLst>
              <a:ext uri="{FF2B5EF4-FFF2-40B4-BE49-F238E27FC236}">
                <a16:creationId xmlns:a16="http://schemas.microsoft.com/office/drawing/2014/main" id="{A0CA7677-AD01-D747-03F1-E8401CDEBB0F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hq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700000">
            <a:off x="8764940" y="6011069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2" name="Picture 271" descr="A picture containing qr code&#10;&#10;Description automatically generated">
            <a:extLst>
              <a:ext uri="{FF2B5EF4-FFF2-40B4-BE49-F238E27FC236}">
                <a16:creationId xmlns:a16="http://schemas.microsoft.com/office/drawing/2014/main" id="{BC7C4D5E-F829-6D4E-6AB7-3BC03BB4ACF8}"/>
              </a:ext>
            </a:extLst>
          </p:cNvPr>
          <p:cNvPicPr>
            <a:picLocks noChangeAspect="1"/>
          </p:cNvPicPr>
          <p:nvPr/>
        </p:nvPicPr>
        <p:blipFill rotWithShape="1">
          <a:blip r:embed="rId28" cstate="hq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9735" b="92035" l="9091" r="89394">
                        <a14:foregroundMark x1="50000" y1="9735" x2="50000" y2="9735"/>
                        <a14:foregroundMark x1="71212" y1="9735" x2="71212" y2="9735"/>
                        <a14:foregroundMark x1="77273" y1="11504" x2="77273" y2="11504"/>
                        <a14:foregroundMark x1="31818" y1="12389" x2="31818" y2="12389"/>
                        <a14:backgroundMark x1="21212" y1="23894" x2="21212" y2="23894"/>
                        <a14:backgroundMark x1="15152" y1="18584" x2="15152" y2="18584"/>
                        <a14:backgroundMark x1="16667" y1="17699" x2="16667" y2="17699"/>
                        <a14:backgroundMark x1="13636" y1="28319" x2="13636" y2="28319"/>
                        <a14:backgroundMark x1="16667" y1="16814" x2="18182" y2="23009"/>
                        <a14:backgroundMark x1="16667" y1="29204" x2="16667" y2="29204"/>
                        <a14:backgroundMark x1="16667" y1="49558" x2="16667" y2="49558"/>
                        <a14:backgroundMark x1="16667" y1="44248" x2="16667" y2="44248"/>
                        <a14:backgroundMark x1="12121" y1="37168" x2="12121" y2="37168"/>
                        <a14:backgroundMark x1="18182" y1="43363" x2="18182" y2="43363"/>
                        <a14:backgroundMark x1="18182" y1="64602" x2="18182" y2="73451"/>
                        <a14:backgroundMark x1="16667" y1="84071" x2="18182" y2="92920"/>
                        <a14:backgroundMark x1="48485" y1="94690" x2="71212" y2="95575"/>
                        <a14:backgroundMark x1="42424" y1="90265" x2="42424" y2="90265"/>
                        <a14:backgroundMark x1="43939" y1="91150" x2="43939" y2="91150"/>
                        <a14:backgroundMark x1="40909" y1="91150" x2="53030" y2="95575"/>
                        <a14:backgroundMark x1="19697" y1="30088" x2="19697" y2="30088"/>
                        <a14:backgroundMark x1="18182" y1="25664" x2="19697" y2="32743"/>
                        <a14:backgroundMark x1="12121" y1="30088" x2="12121" y2="38053"/>
                        <a14:backgroundMark x1="18182" y1="42478" x2="16667" y2="57522"/>
                        <a14:backgroundMark x1="15152" y1="38938" x2="16667" y2="48673"/>
                        <a14:backgroundMark x1="13636" y1="61062" x2="15152" y2="68142"/>
                        <a14:backgroundMark x1="19697" y1="61062" x2="19697" y2="61062"/>
                        <a14:backgroundMark x1="19697" y1="58407" x2="19697" y2="58407"/>
                        <a14:backgroundMark x1="18182" y1="60177" x2="18182" y2="67257"/>
                        <a14:backgroundMark x1="16667" y1="71681" x2="18182" y2="81416"/>
                        <a14:backgroundMark x1="18182" y1="53097" x2="19697" y2="690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900" y="312975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4" name="Picture 273" descr="A picture containing qr code&#10;&#10;Description automatically generated">
            <a:extLst>
              <a:ext uri="{FF2B5EF4-FFF2-40B4-BE49-F238E27FC236}">
                <a16:creationId xmlns:a16="http://schemas.microsoft.com/office/drawing/2014/main" id="{F871C659-ABB8-AC2F-9481-98E71F9264A0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hq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3415" y="274399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7" name="Picture 276" descr="A picture containing qr code&#10;&#10;Description automatically generated">
            <a:extLst>
              <a:ext uri="{FF2B5EF4-FFF2-40B4-BE49-F238E27FC236}">
                <a16:creationId xmlns:a16="http://schemas.microsoft.com/office/drawing/2014/main" id="{BB3F92B4-7BAA-5A92-B67E-5B51D607C476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hq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974" y="115173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8" name="Picture 277" descr="A picture containing qr code&#10;&#10;Description automatically generated">
            <a:extLst>
              <a:ext uri="{FF2B5EF4-FFF2-40B4-BE49-F238E27FC236}">
                <a16:creationId xmlns:a16="http://schemas.microsoft.com/office/drawing/2014/main" id="{575F104A-127F-7946-B643-4D5406255317}"/>
              </a:ext>
            </a:extLst>
          </p:cNvPr>
          <p:cNvPicPr>
            <a:picLocks noChangeAspect="1"/>
          </p:cNvPicPr>
          <p:nvPr/>
        </p:nvPicPr>
        <p:blipFill rotWithShape="1">
          <a:blip r:embed="rId32" cstate="hq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5263" b="92713" l="4348" r="89130">
                        <a14:foregroundMark x1="43478" y1="7692" x2="58696" y2="7287"/>
                        <a14:foregroundMark x1="34058" y1="6883" x2="34058" y2="6883"/>
                        <a14:foregroundMark x1="73913" y1="7287" x2="73913" y2="7287"/>
                        <a14:foregroundMark x1="59420" y1="5668" x2="59420" y2="5668"/>
                        <a14:foregroundMark x1="89130" y1="18623" x2="89130" y2="18623"/>
                        <a14:backgroundMark x1="16667" y1="27126" x2="16667" y2="27126"/>
                        <a14:backgroundMark x1="12319" y1="25506" x2="13043" y2="31984"/>
                        <a14:backgroundMark x1="13768" y1="42915" x2="14493" y2="56680"/>
                        <a14:backgroundMark x1="13043" y1="13360" x2="10870" y2="16599"/>
                        <a14:backgroundMark x1="5072" y1="24291" x2="10145" y2="27530"/>
                        <a14:backgroundMark x1="5797" y1="21862" x2="7971" y2="25911"/>
                        <a14:backgroundMark x1="18841" y1="57895" x2="13043" y2="70850"/>
                        <a14:backgroundMark x1="13043" y1="69231" x2="14493" y2="83806"/>
                        <a14:backgroundMark x1="13043" y1="82186" x2="14493" y2="90283"/>
                        <a14:backgroundMark x1="16667" y1="91498" x2="28261" y2="95142"/>
                        <a14:backgroundMark x1="31884" y1="93522" x2="37681" y2="93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242517" y="10549731"/>
            <a:ext cx="435314" cy="78184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9" name="Picture 278" descr="A picture containing qr code&#10;&#10;Description automatically generated">
            <a:extLst>
              <a:ext uri="{FF2B5EF4-FFF2-40B4-BE49-F238E27FC236}">
                <a16:creationId xmlns:a16="http://schemas.microsoft.com/office/drawing/2014/main" id="{07243675-6CE6-DA88-6816-C80C523BFE0D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hq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073454" y="146796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3" name="Picture 282" descr="A picture containing qr code&#10;&#10;Description automatically generated">
            <a:extLst>
              <a:ext uri="{FF2B5EF4-FFF2-40B4-BE49-F238E27FC236}">
                <a16:creationId xmlns:a16="http://schemas.microsoft.com/office/drawing/2014/main" id="{B5BDDD5C-E3E9-F9A4-C5FE-50D9FD2FD04C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hq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666911" y="12730644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288" name="Arrow: Right 287">
            <a:extLst>
              <a:ext uri="{FF2B5EF4-FFF2-40B4-BE49-F238E27FC236}">
                <a16:creationId xmlns:a16="http://schemas.microsoft.com/office/drawing/2014/main" id="{072BE305-9260-4FA3-4CF4-626550158238}"/>
              </a:ext>
            </a:extLst>
          </p:cNvPr>
          <p:cNvSpPr/>
          <p:nvPr/>
        </p:nvSpPr>
        <p:spPr>
          <a:xfrm>
            <a:off x="7977189" y="1716882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YEAR 12</a:t>
            </a:r>
          </a:p>
        </p:txBody>
      </p:sp>
      <p:sp>
        <p:nvSpPr>
          <p:cNvPr id="289" name="Arrow: Right 288">
            <a:extLst>
              <a:ext uri="{FF2B5EF4-FFF2-40B4-BE49-F238E27FC236}">
                <a16:creationId xmlns:a16="http://schemas.microsoft.com/office/drawing/2014/main" id="{92BCE738-9D25-2B7B-D8BA-1C1C1BE1427C}"/>
              </a:ext>
            </a:extLst>
          </p:cNvPr>
          <p:cNvSpPr/>
          <p:nvPr/>
        </p:nvSpPr>
        <p:spPr>
          <a:xfrm>
            <a:off x="288925" y="15016957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WELCOME</a:t>
            </a: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BB9455B4-F5A0-86BE-4B39-C2FD9FED1A80}"/>
              </a:ext>
            </a:extLst>
          </p:cNvPr>
          <p:cNvSpPr txBox="1">
            <a:spLocks/>
          </p:cNvSpPr>
          <p:nvPr/>
        </p:nvSpPr>
        <p:spPr>
          <a:xfrm>
            <a:off x="457200" y="15814669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RSE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7B1D9395-A22B-10E6-CE7A-DDBEE5D1A25D}"/>
              </a:ext>
            </a:extLst>
          </p:cNvPr>
          <p:cNvSpPr txBox="1">
            <a:spLocks/>
          </p:cNvSpPr>
          <p:nvPr/>
        </p:nvSpPr>
        <p:spPr>
          <a:xfrm>
            <a:off x="457200" y="16817670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HEALTH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E31A9626-785A-DD37-76A3-21706C7C1E5F}"/>
              </a:ext>
            </a:extLst>
          </p:cNvPr>
          <p:cNvSpPr txBox="1">
            <a:spLocks/>
          </p:cNvSpPr>
          <p:nvPr/>
        </p:nvSpPr>
        <p:spPr>
          <a:xfrm>
            <a:off x="5996940" y="15758160"/>
            <a:ext cx="290322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PERSONAL DEVELOPMENT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367E6BB-34A0-26F3-3CEB-F35CB9263D14}"/>
              </a:ext>
            </a:extLst>
          </p:cNvPr>
          <p:cNvSpPr txBox="1">
            <a:spLocks/>
          </p:cNvSpPr>
          <p:nvPr/>
        </p:nvSpPr>
        <p:spPr>
          <a:xfrm>
            <a:off x="5661660" y="16154400"/>
            <a:ext cx="361950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ASSESSMENT &amp; PROGRESS IN PSHE </a:t>
            </a:r>
          </a:p>
        </p:txBody>
      </p:sp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7966BFA2-A70D-3B02-D26A-416EE8CDABBD}"/>
              </a:ext>
            </a:extLst>
          </p:cNvPr>
          <p:cNvPicPr>
            <a:picLocks noChangeAspect="1"/>
          </p:cNvPicPr>
          <p:nvPr/>
        </p:nvPicPr>
        <p:blipFill rotWithShape="1">
          <a:blip r:embed="rId34" cstate="hq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8696" b="89783" l="9544" r="90041">
                        <a14:foregroundMark x1="41909" y1="8913" x2="41909" y2="8913"/>
                        <a14:foregroundMark x1="43983" y1="12826" x2="48133" y2="21304"/>
                        <a14:foregroundMark x1="49378" y1="17391" x2="51037" y2="23043"/>
                        <a14:foregroundMark x1="45643" y1="51739" x2="45643" y2="61522"/>
                        <a14:foregroundMark x1="49378" y1="46957" x2="50207" y2="573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878195" y="10415588"/>
            <a:ext cx="231463" cy="44279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5" name="Picture 2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C426E76E-D4F1-762C-8C0E-806AE17E35F9}"/>
              </a:ext>
            </a:extLst>
          </p:cNvPr>
          <p:cNvPicPr>
            <a:picLocks noChangeAspect="1"/>
          </p:cNvPicPr>
          <p:nvPr/>
        </p:nvPicPr>
        <p:blipFill rotWithShape="1">
          <a:blip r:embed="rId36" cstate="hq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2400" b="96800" l="9467" r="89941">
                        <a14:foregroundMark x1="33136" y1="87467" x2="36686" y2="88267"/>
                        <a14:foregroundMark x1="20118" y1="92267" x2="39053" y2="92800"/>
                        <a14:foregroundMark x1="23669" y1="97067" x2="23669" y2="97067"/>
                        <a14:foregroundMark x1="42012" y1="3467" x2="42012" y2="3467"/>
                        <a14:foregroundMark x1="10651" y1="40533" x2="10651" y2="40533"/>
                        <a14:foregroundMark x1="34320" y1="27733" x2="43195" y2="33067"/>
                        <a14:foregroundMark x1="59763" y1="27733" x2="62722" y2="32000"/>
                        <a14:foregroundMark x1="9467" y1="16533" x2="9467" y2="16533"/>
                        <a14:foregroundMark x1="86391" y1="17600" x2="86391" y2="17600"/>
                        <a14:foregroundMark x1="73964" y1="5333" x2="73964" y2="5333"/>
                        <a14:foregroundMark x1="22485" y1="4533" x2="22485" y2="4533"/>
                        <a14:foregroundMark x1="18935" y1="4533" x2="18935" y2="4533"/>
                        <a14:foregroundMark x1="72781" y1="5600" x2="78107" y2="8267"/>
                        <a14:foregroundMark x1="76923" y1="5333" x2="76923" y2="5333"/>
                        <a14:foregroundMark x1="56213" y1="3467" x2="42604" y2="2400"/>
                        <a14:foregroundMark x1="10651" y1="69067" x2="10651" y2="690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530619" y="6263235"/>
            <a:ext cx="262255" cy="584373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" name="Picture 26" descr="A picture containing icon&#10;&#10;Description automatically generated">
            <a:extLst>
              <a:ext uri="{FF2B5EF4-FFF2-40B4-BE49-F238E27FC236}">
                <a16:creationId xmlns:a16="http://schemas.microsoft.com/office/drawing/2014/main" id="{2D7B52C3-09FF-AF62-B7DB-F4FE1F145273}"/>
              </a:ext>
            </a:extLst>
          </p:cNvPr>
          <p:cNvPicPr>
            <a:picLocks noChangeAspect="1"/>
          </p:cNvPicPr>
          <p:nvPr/>
        </p:nvPicPr>
        <p:blipFill rotWithShape="1">
          <a:blip r:embed="rId38" cstate="hq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5070" b="92958" l="9722" r="89815">
                        <a14:foregroundMark x1="43519" y1="19155" x2="55556" y2="30423"/>
                        <a14:foregroundMark x1="55093" y1="13239" x2="59259" y2="24225"/>
                        <a14:foregroundMark x1="53704" y1="7606" x2="53704" y2="7606"/>
                        <a14:foregroundMark x1="49074" y1="5915" x2="49074" y2="5915"/>
                        <a14:foregroundMark x1="44444" y1="30704" x2="50463" y2="35211"/>
                        <a14:foregroundMark x1="56944" y1="22254" x2="66667" y2="35211"/>
                        <a14:foregroundMark x1="47685" y1="27042" x2="51389" y2="35775"/>
                        <a14:foregroundMark x1="43981" y1="47324" x2="44444" y2="67887"/>
                        <a14:foregroundMark x1="52778" y1="49014" x2="59722" y2="69014"/>
                        <a14:foregroundMark x1="52778" y1="48451" x2="58796" y2="69577"/>
                        <a14:foregroundMark x1="60185" y1="49014" x2="64815" y2="71268"/>
                        <a14:foregroundMark x1="52315" y1="87887" x2="52315" y2="87887"/>
                        <a14:foregroundMark x1="43981" y1="85352" x2="43981" y2="85352"/>
                        <a14:foregroundMark x1="37963" y1="86479" x2="54630" y2="88451"/>
                        <a14:foregroundMark x1="55093" y1="85915" x2="63889" y2="87042"/>
                        <a14:foregroundMark x1="50000" y1="92958" x2="50000" y2="92958"/>
                        <a14:foregroundMark x1="52778" y1="5352" x2="52778" y2="53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704880" y="15208522"/>
            <a:ext cx="237075" cy="38820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" name="Picture 27" descr="A picture containing icon&#10;&#10;Description automatically generated">
            <a:extLst>
              <a:ext uri="{FF2B5EF4-FFF2-40B4-BE49-F238E27FC236}">
                <a16:creationId xmlns:a16="http://schemas.microsoft.com/office/drawing/2014/main" id="{82365A80-DCC3-15CF-99DB-8EA33D0C47CD}"/>
              </a:ext>
            </a:extLst>
          </p:cNvPr>
          <p:cNvPicPr>
            <a:picLocks noChangeAspect="1"/>
          </p:cNvPicPr>
          <p:nvPr/>
        </p:nvPicPr>
        <p:blipFill rotWithShape="1">
          <a:blip r:embed="rId40" cstate="hq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7910" b="93503" l="8969" r="88789">
                        <a14:foregroundMark x1="41704" y1="22034" x2="51121" y2="25424"/>
                        <a14:foregroundMark x1="30942" y1="8192" x2="56502" y2="11582"/>
                        <a14:foregroundMark x1="30045" y1="19774" x2="46637" y2="33051"/>
                        <a14:foregroundMark x1="47982" y1="19209" x2="56502" y2="31921"/>
                        <a14:foregroundMark x1="43498" y1="48305" x2="50224" y2="66102"/>
                        <a14:foregroundMark x1="40359" y1="55932" x2="40359" y2="65819"/>
                        <a14:foregroundMark x1="53363" y1="46328" x2="54260" y2="64124"/>
                        <a14:foregroundMark x1="33632" y1="88983" x2="54260" y2="88983"/>
                        <a14:foregroundMark x1="53363" y1="93503" x2="53363" y2="93503"/>
                        <a14:foregroundMark x1="70852" y1="9605" x2="70852" y2="9605"/>
                        <a14:foregroundMark x1="22422" y1="10452" x2="22422" y2="104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91879" y="8200401"/>
            <a:ext cx="257800" cy="41019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1" name="Picture 50" descr="A picture containing icon&#10;&#10;Description automatically generated">
            <a:extLst>
              <a:ext uri="{FF2B5EF4-FFF2-40B4-BE49-F238E27FC236}">
                <a16:creationId xmlns:a16="http://schemas.microsoft.com/office/drawing/2014/main" id="{A6BC52CC-A1C8-C874-98A5-A59B251382B8}"/>
              </a:ext>
            </a:extLst>
          </p:cNvPr>
          <p:cNvPicPr>
            <a:picLocks noChangeAspect="1"/>
          </p:cNvPicPr>
          <p:nvPr/>
        </p:nvPicPr>
        <p:blipFill rotWithShape="1">
          <a:blip r:embed="rId42" cstate="hq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5367" b="89548" l="8969" r="88789">
                        <a14:foregroundMark x1="45740" y1="18644" x2="48879" y2="28249"/>
                        <a14:foregroundMark x1="48879" y1="17232" x2="42601" y2="31638"/>
                        <a14:foregroundMark x1="33184" y1="12147" x2="43049" y2="27119"/>
                        <a14:foregroundMark x1="40359" y1="11299" x2="51570" y2="14124"/>
                        <a14:foregroundMark x1="23318" y1="7627" x2="67713" y2="10169"/>
                        <a14:foregroundMark x1="47534" y1="5650" x2="47534" y2="5650"/>
                        <a14:foregroundMark x1="51570" y1="24011" x2="56054" y2="33333"/>
                        <a14:foregroundMark x1="39910" y1="13277" x2="42601" y2="26836"/>
                        <a14:foregroundMark x1="47085" y1="11299" x2="61435" y2="28531"/>
                        <a14:foregroundMark x1="43946" y1="22881" x2="45740" y2="36158"/>
                        <a14:foregroundMark x1="38117" y1="35028" x2="31839" y2="66949"/>
                        <a14:foregroundMark x1="52915" y1="33898" x2="55605" y2="58757"/>
                        <a14:foregroundMark x1="50224" y1="45763" x2="49327" y2="63842"/>
                        <a14:foregroundMark x1="39910" y1="46893" x2="43498" y2="68362"/>
                        <a14:foregroundMark x1="43049" y1="48023" x2="47534" y2="67514"/>
                        <a14:foregroundMark x1="50673" y1="45480" x2="50673" y2="63277"/>
                        <a14:foregroundMark x1="39910" y1="37288" x2="39462" y2="46893"/>
                        <a14:foregroundMark x1="38117" y1="22316" x2="38117" y2="35593"/>
                        <a14:foregroundMark x1="50224" y1="15254" x2="54260" y2="33616"/>
                        <a14:foregroundMark x1="49776" y1="53390" x2="55605" y2="72316"/>
                        <a14:foregroundMark x1="54260" y1="45480" x2="57399" y2="62712"/>
                        <a14:foregroundMark x1="30493" y1="50847" x2="35426" y2="66102"/>
                        <a14:foregroundMark x1="38117" y1="49718" x2="43498" y2="65254"/>
                        <a14:foregroundMark x1="62780" y1="47740" x2="61883" y2="63559"/>
                        <a14:foregroundMark x1="52018" y1="50847" x2="55605" y2="59322"/>
                        <a14:foregroundMark x1="58296" y1="52542" x2="60090" y2="58192"/>
                        <a14:foregroundMark x1="56951" y1="46045" x2="56951" y2="55367"/>
                        <a14:foregroundMark x1="39013" y1="82203" x2="39013" y2="82203"/>
                        <a14:foregroundMark x1="48430" y1="85028" x2="45740" y2="85028"/>
                        <a14:foregroundMark x1="37220" y1="84181" x2="48430" y2="88418"/>
                        <a14:foregroundMark x1="39462" y1="84181" x2="47534" y2="84181"/>
                        <a14:foregroundMark x1="44395" y1="83898" x2="53363" y2="83898"/>
                        <a14:foregroundMark x1="52018" y1="83616" x2="58744" y2="8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5753709" y="12964097"/>
            <a:ext cx="269102" cy="4281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2" name="Picture 51" descr="A picture containing icon&#10;&#10;Description automatically generated">
            <a:extLst>
              <a:ext uri="{FF2B5EF4-FFF2-40B4-BE49-F238E27FC236}">
                <a16:creationId xmlns:a16="http://schemas.microsoft.com/office/drawing/2014/main" id="{8079F057-6F94-C53B-A9E9-BFC728C4FC9E}"/>
              </a:ext>
            </a:extLst>
          </p:cNvPr>
          <p:cNvPicPr>
            <a:picLocks noChangeAspect="1"/>
          </p:cNvPicPr>
          <p:nvPr/>
        </p:nvPicPr>
        <p:blipFill rotWithShape="1">
          <a:blip r:embed="rId44" cstate="hq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5634" b="93803" l="8520" r="88341">
                        <a14:foregroundMark x1="36323" y1="19155" x2="36771" y2="31831"/>
                        <a14:foregroundMark x1="45740" y1="18310" x2="51121" y2="31831"/>
                        <a14:foregroundMark x1="40807" y1="6479" x2="40807" y2="6479"/>
                        <a14:foregroundMark x1="34529" y1="16338" x2="46188" y2="26479"/>
                        <a14:foregroundMark x1="46637" y1="13803" x2="52466" y2="27324"/>
                        <a14:foregroundMark x1="43498" y1="14648" x2="43498" y2="28451"/>
                        <a14:foregroundMark x1="39013" y1="21690" x2="39013" y2="41972"/>
                        <a14:foregroundMark x1="32735" y1="45070" x2="38117" y2="67324"/>
                        <a14:foregroundMark x1="52915" y1="34648" x2="57399" y2="62254"/>
                        <a14:foregroundMark x1="49776" y1="37746" x2="48430" y2="62254"/>
                        <a14:foregroundMark x1="39462" y1="47887" x2="44843" y2="63944"/>
                        <a14:foregroundMark x1="36771" y1="19155" x2="52018" y2="21972"/>
                        <a14:foregroundMark x1="43946" y1="11549" x2="51570" y2="15493"/>
                        <a14:foregroundMark x1="35426" y1="83944" x2="44843" y2="85634"/>
                        <a14:foregroundMark x1="37668" y1="89296" x2="53363" y2="91268"/>
                        <a14:foregroundMark x1="48879" y1="87606" x2="55605" y2="91268"/>
                        <a14:foregroundMark x1="43049" y1="93803" x2="43049" y2="93803"/>
                      </a14:backgroundRemoval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57678" y="6063183"/>
            <a:ext cx="235008" cy="37393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5" name="Picture 64" descr="A picture containing icon&#10;&#10;Description automatically generated">
            <a:extLst>
              <a:ext uri="{FF2B5EF4-FFF2-40B4-BE49-F238E27FC236}">
                <a16:creationId xmlns:a16="http://schemas.microsoft.com/office/drawing/2014/main" id="{3418C0A5-6E4D-0CB4-D628-970B8AB09F48}"/>
              </a:ext>
            </a:extLst>
          </p:cNvPr>
          <p:cNvPicPr>
            <a:picLocks noChangeAspect="1"/>
          </p:cNvPicPr>
          <p:nvPr/>
        </p:nvPicPr>
        <p:blipFill rotWithShape="1">
          <a:blip r:embed="rId46" cstate="hq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8475" b="92938" l="8333" r="89815">
                        <a14:foregroundMark x1="37963" y1="20339" x2="39815" y2="27684"/>
                        <a14:foregroundMark x1="49537" y1="16102" x2="50926" y2="26554"/>
                        <a14:foregroundMark x1="26389" y1="9887" x2="71759" y2="12712"/>
                        <a14:foregroundMark x1="43519" y1="8475" x2="60648" y2="81921"/>
                        <a14:foregroundMark x1="60648" y1="81921" x2="28704" y2="89831"/>
                        <a14:foregroundMark x1="37500" y1="32486" x2="38889" y2="41808"/>
                        <a14:foregroundMark x1="36574" y1="49435" x2="37963" y2="63842"/>
                        <a14:foregroundMark x1="50000" y1="47175" x2="49074" y2="73164"/>
                        <a14:foregroundMark x1="33333" y1="88701" x2="48148" y2="89831"/>
                        <a14:foregroundMark x1="61111" y1="92373" x2="61111" y2="92373"/>
                        <a14:foregroundMark x1="52315" y1="93220" x2="52315" y2="932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17808" y="3757086"/>
            <a:ext cx="254718" cy="4170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6" name="Picture 6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2584921-DABB-DACD-B068-C185C9F9913E}"/>
              </a:ext>
            </a:extLst>
          </p:cNvPr>
          <p:cNvPicPr>
            <a:picLocks noChangeAspect="1"/>
          </p:cNvPicPr>
          <p:nvPr/>
        </p:nvPicPr>
        <p:blipFill rotWithShape="1">
          <a:blip r:embed="rId48" cstate="hq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3169" b="96303" l="9827" r="89595">
                        <a14:foregroundMark x1="52601" y1="84683" x2="57803" y2="88732"/>
                        <a14:foregroundMark x1="30636" y1="81162" x2="34682" y2="91549"/>
                        <a14:foregroundMark x1="26012" y1="92958" x2="54913" y2="95246"/>
                        <a14:foregroundMark x1="38728" y1="19894" x2="43353" y2="27113"/>
                        <a14:foregroundMark x1="50867" y1="10563" x2="50867" y2="19718"/>
                        <a14:foregroundMark x1="39884" y1="8099" x2="72832" y2="8627"/>
                        <a14:foregroundMark x1="52601" y1="4049" x2="60694" y2="11796"/>
                        <a14:foregroundMark x1="23699" y1="3873" x2="23699" y2="3873"/>
                        <a14:foregroundMark x1="22543" y1="3697" x2="22543" y2="3697"/>
                        <a14:foregroundMark x1="25434" y1="25000" x2="25434" y2="25000"/>
                        <a14:foregroundMark x1="19653" y1="24824" x2="19653" y2="24824"/>
                        <a14:foregroundMark x1="19653" y1="24824" x2="19653" y2="26585"/>
                        <a14:foregroundMark x1="20809" y1="19718" x2="23121" y2="25528"/>
                        <a14:foregroundMark x1="88439" y1="12852" x2="88439" y2="12852"/>
                        <a14:foregroundMark x1="88439" y1="17958" x2="88439" y2="17958"/>
                        <a14:foregroundMark x1="35838" y1="95951" x2="56069" y2="95070"/>
                        <a14:foregroundMark x1="49133" y1="95599" x2="75723" y2="95423"/>
                        <a14:foregroundMark x1="70520" y1="94894" x2="78613" y2="95599"/>
                        <a14:foregroundMark x1="65896" y1="96127" x2="76301" y2="96479"/>
                        <a14:foregroundMark x1="76879" y1="32218" x2="82659" y2="35211"/>
                      </a14:backgroundRemoval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4411812" y="3905168"/>
            <a:ext cx="268288" cy="8847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3" name="Picture 8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405FF6EE-329B-2B15-F828-AA9A3CF9AB10}"/>
              </a:ext>
            </a:extLst>
          </p:cNvPr>
          <p:cNvPicPr>
            <a:picLocks noChangeAspect="1"/>
          </p:cNvPicPr>
          <p:nvPr/>
        </p:nvPicPr>
        <p:blipFill rotWithShape="1">
          <a:blip r:embed="rId50" cstate="hqprint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ackgroundRemoval t="8333" b="88690" l="9459" r="91892">
                        <a14:foregroundMark x1="28378" y1="41071" x2="58919" y2="43452"/>
                        <a14:foregroundMark x1="41622" y1="48214" x2="47568" y2="64286"/>
                        <a14:foregroundMark x1="32703" y1="51190" x2="38919" y2="67262"/>
                        <a14:foregroundMark x1="31081" y1="22619" x2="40811" y2="35119"/>
                        <a14:foregroundMark x1="16216" y1="31548" x2="18649" y2="52381"/>
                        <a14:foregroundMark x1="15135" y1="22024" x2="20811" y2="61905"/>
                        <a14:foregroundMark x1="17027" y1="63095" x2="18108" y2="68452"/>
                        <a14:foregroundMark x1="53784" y1="33929" x2="58378" y2="50000"/>
                        <a14:foregroundMark x1="59730" y1="20833" x2="67568" y2="21429"/>
                        <a14:foregroundMark x1="61351" y1="14286" x2="65405" y2="12500"/>
                        <a14:foregroundMark x1="53784" y1="19643" x2="61622" y2="38690"/>
                        <a14:foregroundMark x1="54595" y1="51190" x2="56216" y2="58333"/>
                        <a14:foregroundMark x1="61622" y1="76190" x2="66757" y2="80357"/>
                        <a14:foregroundMark x1="90811" y1="27976" x2="92432" y2="41071"/>
                        <a14:foregroundMark x1="64324" y1="14286" x2="64324" y2="14286"/>
                        <a14:foregroundMark x1="16486" y1="27381" x2="20000" y2="33929"/>
                        <a14:foregroundMark x1="51081" y1="54762" x2="58919" y2="60119"/>
                        <a14:foregroundMark x1="43243" y1="29762" x2="56486" y2="35119"/>
                        <a14:foregroundMark x1="9459" y1="37500" x2="9459" y2="37500"/>
                      </a14:backgroundRemoval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8734757" y="9571659"/>
            <a:ext cx="476885" cy="2171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4" name="Picture 83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313DE2E4-D1D5-9EA6-CF17-C5F6B31B4619}"/>
              </a:ext>
            </a:extLst>
          </p:cNvPr>
          <p:cNvPicPr>
            <a:picLocks noChangeAspect="1"/>
          </p:cNvPicPr>
          <p:nvPr/>
        </p:nvPicPr>
        <p:blipFill rotWithShape="1">
          <a:blip r:embed="rId52" cstate="hq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8837" b="89767" l="5134" r="91443">
                        <a14:foregroundMark x1="49389" y1="24186" x2="57946" y2="28837"/>
                        <a14:foregroundMark x1="50367" y1="20465" x2="57213" y2="22791"/>
                        <a14:foregroundMark x1="53545" y1="14419" x2="65281" y2="20000"/>
                        <a14:foregroundMark x1="61614" y1="15814" x2="82152" y2="29302"/>
                        <a14:foregroundMark x1="81174" y1="33023" x2="88998" y2="58140"/>
                        <a14:foregroundMark x1="86553" y1="36744" x2="86797" y2="66047"/>
                        <a14:foregroundMark x1="85086" y1="32093" x2="85575" y2="65581"/>
                        <a14:foregroundMark x1="83374" y1="26512" x2="81907" y2="65581"/>
                        <a14:foregroundMark x1="74083" y1="32093" x2="63325" y2="73023"/>
                        <a14:foregroundMark x1="58435" y1="22791" x2="50367" y2="66512"/>
                        <a14:foregroundMark x1="41320" y1="60930" x2="59658" y2="75814"/>
                        <a14:foregroundMark x1="26161" y1="77674" x2="43032" y2="79070"/>
                        <a14:foregroundMark x1="19071" y1="79070" x2="62836" y2="86512"/>
                        <a14:foregroundMark x1="7090" y1="78605" x2="24205" y2="87907"/>
                        <a14:foregroundMark x1="5134" y1="57674" x2="9046" y2="74884"/>
                        <a14:foregroundMark x1="10024" y1="49302" x2="10758" y2="83256"/>
                        <a14:foregroundMark x1="11491" y1="29302" x2="13203" y2="59535"/>
                        <a14:foregroundMark x1="10269" y1="18605" x2="10269" y2="41860"/>
                        <a14:foregroundMark x1="25183" y1="18605" x2="30807" y2="28837"/>
                        <a14:foregroundMark x1="30807" y1="30698" x2="54279" y2="54419"/>
                        <a14:foregroundMark x1="41320" y1="31628" x2="59658" y2="41395"/>
                        <a14:foregroundMark x1="75061" y1="17674" x2="81663" y2="21860"/>
                        <a14:foregroundMark x1="78729" y1="16279" x2="89731" y2="23256"/>
                        <a14:foregroundMark x1="85575" y1="12558" x2="86553" y2="22791"/>
                        <a14:foregroundMark x1="81907" y1="17209" x2="84841" y2="23721"/>
                        <a14:foregroundMark x1="88998" y1="39535" x2="90709" y2="52093"/>
                        <a14:foregroundMark x1="91443" y1="45581" x2="91443" y2="60000"/>
                        <a14:foregroundMark x1="66504" y1="24651" x2="67971" y2="49767"/>
                        <a14:foregroundMark x1="66504" y1="72558" x2="80196" y2="73488"/>
                        <a14:foregroundMark x1="77995" y1="74419" x2="83374" y2="73488"/>
                        <a14:foregroundMark x1="90709" y1="35349" x2="91687" y2="41395"/>
                        <a14:foregroundMark x1="69927" y1="9767" x2="75061" y2="11163"/>
                        <a14:foregroundMark x1="78240" y1="12093" x2="81663" y2="16279"/>
                        <a14:foregroundMark x1="80440" y1="11628" x2="83130" y2="12558"/>
                        <a14:foregroundMark x1="74817" y1="12093" x2="79707" y2="12093"/>
                        <a14:foregroundMark x1="65037" y1="80930" x2="72616" y2="80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9088327" y="5135677"/>
            <a:ext cx="401758" cy="21078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5" name="Picture 8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B9BDD7F-F2FD-352B-AEA1-EFE613651B7A}"/>
              </a:ext>
            </a:extLst>
          </p:cNvPr>
          <p:cNvPicPr>
            <a:picLocks noChangeAspect="1"/>
          </p:cNvPicPr>
          <p:nvPr/>
        </p:nvPicPr>
        <p:blipFill rotWithShape="1">
          <a:blip r:embed="rId54" cstate="hq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9728" b="89105" l="7287" r="92868">
                        <a14:foregroundMark x1="7597" y1="24125" x2="10233" y2="43580"/>
                        <a14:foregroundMark x1="91473" y1="31907" x2="91473" y2="49027"/>
                        <a14:foregroundMark x1="90388" y1="24125" x2="91008" y2="33074"/>
                        <a14:foregroundMark x1="84496" y1="18288" x2="56899" y2="20623"/>
                        <a14:foregroundMark x1="83256" y1="84047" x2="60465" y2="80545"/>
                        <a14:foregroundMark x1="60310" y1="82490" x2="60310" y2="82490"/>
                        <a14:foregroundMark x1="63256" y1="82101" x2="61240" y2="80934"/>
                        <a14:foregroundMark x1="60310" y1="19066" x2="58760" y2="18677"/>
                        <a14:foregroundMark x1="92868" y1="9728" x2="92868" y2="9728"/>
                        <a14:foregroundMark x1="92868" y1="89883" x2="92868" y2="89883"/>
                        <a14:foregroundMark x1="92558" y1="49027" x2="93023" y2="5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9455" y="14916287"/>
            <a:ext cx="829876" cy="33006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6" name="Picture 8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DBD1ED44-6DDF-B59F-8F94-57DB22441CE0}"/>
              </a:ext>
            </a:extLst>
          </p:cNvPr>
          <p:cNvPicPr>
            <a:picLocks noChangeAspect="1"/>
          </p:cNvPicPr>
          <p:nvPr/>
        </p:nvPicPr>
        <p:blipFill rotWithShape="1">
          <a:blip r:embed="rId56" cstate="hq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8290" b="90155" l="3769" r="91796">
                        <a14:foregroundMark x1="4213" y1="48187" x2="7761" y2="58031"/>
                        <a14:foregroundMark x1="90687" y1="39378" x2="91796" y2="45596"/>
                        <a14:foregroundMark x1="80931" y1="10881" x2="80931" y2="10881"/>
                        <a14:foregroundMark x1="80488" y1="90674" x2="80488" y2="90674"/>
                        <a14:foregroundMark x1="82927" y1="13990" x2="82927" y2="139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744913" y="8567737"/>
            <a:ext cx="825681" cy="35242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7" name="Picture 86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E4419550-67A7-6B26-4D1A-AFACD6B80655}"/>
              </a:ext>
            </a:extLst>
          </p:cNvPr>
          <p:cNvPicPr>
            <a:picLocks noChangeAspect="1"/>
          </p:cNvPicPr>
          <p:nvPr/>
        </p:nvPicPr>
        <p:blipFill rotWithShape="1">
          <a:blip r:embed="rId58" cstate="hq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2478" b="95627" l="6842" r="87368">
                        <a14:foregroundMark x1="23158" y1="10933" x2="42105" y2="15015"/>
                        <a14:foregroundMark x1="38947" y1="93440" x2="78947" y2="95627"/>
                        <a14:foregroundMark x1="26842" y1="7872" x2="37895" y2="7143"/>
                        <a14:foregroundMark x1="21053" y1="6851" x2="26842" y2="6706"/>
                        <a14:foregroundMark x1="80526" y1="2770" x2="80526" y2="2770"/>
                        <a14:foregroundMark x1="14737" y1="2624" x2="14737" y2="2624"/>
                        <a14:foregroundMark x1="6842" y1="4956" x2="6842" y2="4956"/>
                        <a14:foregroundMark x1="87368" y1="5831" x2="87368" y2="58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778140" y="1278740"/>
            <a:ext cx="278463" cy="10013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id="{8CA6E767-0149-1A12-20B9-E9EF8E954A47}"/>
              </a:ext>
            </a:extLst>
          </p:cNvPr>
          <p:cNvGrpSpPr/>
          <p:nvPr/>
        </p:nvGrpSpPr>
        <p:grpSpPr>
          <a:xfrm>
            <a:off x="316085" y="4427918"/>
            <a:ext cx="1052512" cy="1551622"/>
            <a:chOff x="8210550" y="6731318"/>
            <a:chExt cx="1052512" cy="1551622"/>
          </a:xfrm>
        </p:grpSpPr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48F28650-66AA-0AA8-C6AE-FD4355A5930F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96" name="Picture 95" descr="Diagram&#10;&#10;Description automatically generated">
                <a:extLst>
                  <a:ext uri="{FF2B5EF4-FFF2-40B4-BE49-F238E27FC236}">
                    <a16:creationId xmlns:a16="http://schemas.microsoft.com/office/drawing/2014/main" id="{786C25B1-432B-4E78-F55A-33944944588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97" name="Picture 96" descr="Diagram&#10;&#10;Description automatically generated">
                <a:extLst>
                  <a:ext uri="{FF2B5EF4-FFF2-40B4-BE49-F238E27FC236}">
                    <a16:creationId xmlns:a16="http://schemas.microsoft.com/office/drawing/2014/main" id="{17826BCF-47B3-FD00-2324-D937FDF498A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7A6BC015-3866-B2C2-98EF-5244D0A4FFD7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11</a:t>
              </a:r>
            </a:p>
          </p:txBody>
        </p:sp>
      </p:grpSp>
      <p:sp>
        <p:nvSpPr>
          <p:cNvPr id="115" name="TextBox 114">
            <a:extLst>
              <a:ext uri="{FF2B5EF4-FFF2-40B4-BE49-F238E27FC236}">
                <a16:creationId xmlns:a16="http://schemas.microsoft.com/office/drawing/2014/main" id="{A4AA241E-7D43-0004-C59B-121DE767F782}"/>
              </a:ext>
            </a:extLst>
          </p:cNvPr>
          <p:cNvSpPr txBox="1"/>
          <p:nvPr/>
        </p:nvSpPr>
        <p:spPr>
          <a:xfrm>
            <a:off x="6079864" y="3151259"/>
            <a:ext cx="10672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8FC9A347-73A8-9632-AFF4-8367A3AD64FB}"/>
              </a:ext>
            </a:extLst>
          </p:cNvPr>
          <p:cNvGrpSpPr/>
          <p:nvPr/>
        </p:nvGrpSpPr>
        <p:grpSpPr>
          <a:xfrm>
            <a:off x="1900573" y="2273342"/>
            <a:ext cx="1816145" cy="1538284"/>
            <a:chOff x="2999018" y="13384214"/>
            <a:chExt cx="1816145" cy="1538284"/>
          </a:xfrm>
        </p:grpSpPr>
        <p:grpSp>
          <p:nvGrpSpPr>
            <p:cNvPr id="117" name="Group 116">
              <a:extLst>
                <a:ext uri="{FF2B5EF4-FFF2-40B4-BE49-F238E27FC236}">
                  <a16:creationId xmlns:a16="http://schemas.microsoft.com/office/drawing/2014/main" id="{8ED301CF-41AA-A654-2203-8EF75530DBE9}"/>
                </a:ext>
              </a:extLst>
            </p:cNvPr>
            <p:cNvGrpSpPr/>
            <p:nvPr/>
          </p:nvGrpSpPr>
          <p:grpSpPr>
            <a:xfrm>
              <a:off x="2999018" y="13384214"/>
              <a:ext cx="1816145" cy="1538284"/>
              <a:chOff x="7489780" y="6737471"/>
              <a:chExt cx="1954258" cy="1655267"/>
            </a:xfrm>
          </p:grpSpPr>
          <p:pic>
            <p:nvPicPr>
              <p:cNvPr id="120" name="Picture 119" descr="Diagram&#10;&#10;Description automatically generated">
                <a:extLst>
                  <a:ext uri="{FF2B5EF4-FFF2-40B4-BE49-F238E27FC236}">
                    <a16:creationId xmlns:a16="http://schemas.microsoft.com/office/drawing/2014/main" id="{9C0FEA30-C94D-381A-2CA8-FEA0C0D91AA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21" name="Picture 120" descr="Diagram&#10;&#10;Description automatically generated">
                <a:extLst>
                  <a:ext uri="{FF2B5EF4-FFF2-40B4-BE49-F238E27FC236}">
                    <a16:creationId xmlns:a16="http://schemas.microsoft.com/office/drawing/2014/main" id="{4DE3B962-2B1D-2117-959D-EE6C08D3E7A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18" name="Subtitle 2">
              <a:extLst>
                <a:ext uri="{FF2B5EF4-FFF2-40B4-BE49-F238E27FC236}">
                  <a16:creationId xmlns:a16="http://schemas.microsoft.com/office/drawing/2014/main" id="{F563060D-82E0-678B-DDE8-F500F29BA828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13545819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chemeClr val="tx1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SUMMER EXAM SEASON</a:t>
              </a:r>
              <a:endParaRPr lang="en-GB" sz="1200" b="1" i="1" dirty="0">
                <a:latin typeface="+mn-lt"/>
              </a:endParaRPr>
            </a:p>
          </p:txBody>
        </p:sp>
      </p:grpSp>
      <p:pic>
        <p:nvPicPr>
          <p:cNvPr id="122" name="Picture 121" descr="Diagram&#10;&#10;Description automatically generated">
            <a:extLst>
              <a:ext uri="{FF2B5EF4-FFF2-40B4-BE49-F238E27FC236}">
                <a16:creationId xmlns:a16="http://schemas.microsoft.com/office/drawing/2014/main" id="{23EAB4D7-3E39-F4BD-DF89-DF61EDCFD648}"/>
              </a:ext>
            </a:extLst>
          </p:cNvPr>
          <p:cNvPicPr>
            <a:picLocks noChangeAspect="1"/>
          </p:cNvPicPr>
          <p:nvPr/>
        </p:nvPicPr>
        <p:blipFill rotWithShape="1">
          <a:blip r:embed="rId6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48017" y="3147259"/>
            <a:ext cx="1727200" cy="703262"/>
          </a:xfrm>
          <a:prstGeom prst="rect">
            <a:avLst/>
          </a:prstGeom>
        </p:spPr>
      </p:pic>
      <p:pic>
        <p:nvPicPr>
          <p:cNvPr id="123" name="Picture 122" descr="Diagram&#10;&#10;Description automatically generated">
            <a:extLst>
              <a:ext uri="{FF2B5EF4-FFF2-40B4-BE49-F238E27FC236}">
                <a16:creationId xmlns:a16="http://schemas.microsoft.com/office/drawing/2014/main" id="{86D77C0F-EA47-CFAD-1BCE-2AED360E5112}"/>
              </a:ext>
            </a:extLst>
          </p:cNvPr>
          <p:cNvPicPr>
            <a:picLocks noChangeAspect="1"/>
          </p:cNvPicPr>
          <p:nvPr/>
        </p:nvPicPr>
        <p:blipFill rotWithShape="1">
          <a:blip r:embed="rId6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35327" y="3011280"/>
            <a:ext cx="1727200" cy="634682"/>
          </a:xfrm>
          <a:prstGeom prst="rect">
            <a:avLst/>
          </a:prstGeom>
        </p:spPr>
      </p:pic>
      <p:sp>
        <p:nvSpPr>
          <p:cNvPr id="124" name="Rectangle: Rounded Corners 197">
            <a:extLst>
              <a:ext uri="{FF2B5EF4-FFF2-40B4-BE49-F238E27FC236}">
                <a16:creationId xmlns:a16="http://schemas.microsoft.com/office/drawing/2014/main" id="{F308CCA0-A91E-6E65-AE26-3EC09067F1E9}"/>
              </a:ext>
            </a:extLst>
          </p:cNvPr>
          <p:cNvSpPr/>
          <p:nvPr/>
        </p:nvSpPr>
        <p:spPr>
          <a:xfrm>
            <a:off x="5230899" y="3042484"/>
            <a:ext cx="1558209" cy="164306"/>
          </a:xfrm>
          <a:prstGeom prst="roundRect">
            <a:avLst/>
          </a:prstGeom>
          <a:solidFill>
            <a:schemeClr val="bg2">
              <a:lumMod val="90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REVISION</a:t>
            </a:r>
          </a:p>
        </p:txBody>
      </p:sp>
      <p:sp>
        <p:nvSpPr>
          <p:cNvPr id="125" name="Rectangle: Rounded Corners 198">
            <a:extLst>
              <a:ext uri="{FF2B5EF4-FFF2-40B4-BE49-F238E27FC236}">
                <a16:creationId xmlns:a16="http://schemas.microsoft.com/office/drawing/2014/main" id="{DC16276B-13C3-84C7-8BE3-787C94F79A1D}"/>
              </a:ext>
            </a:extLst>
          </p:cNvPr>
          <p:cNvSpPr/>
          <p:nvPr/>
        </p:nvSpPr>
        <p:spPr>
          <a:xfrm>
            <a:off x="5230899" y="3373478"/>
            <a:ext cx="1558209" cy="164306"/>
          </a:xfrm>
          <a:prstGeom prst="roundRect">
            <a:avLst/>
          </a:prstGeom>
          <a:solidFill>
            <a:schemeClr val="bg2">
              <a:lumMod val="90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FINAL EXAMS </a:t>
            </a:r>
          </a:p>
        </p:txBody>
      </p:sp>
      <p:pic>
        <p:nvPicPr>
          <p:cNvPr id="126" name="Picture 125" descr="Diagram&#10;&#10;Description automatically generated">
            <a:extLst>
              <a:ext uri="{FF2B5EF4-FFF2-40B4-BE49-F238E27FC236}">
                <a16:creationId xmlns:a16="http://schemas.microsoft.com/office/drawing/2014/main" id="{7863774B-6269-736B-ECEC-DE302BEC832B}"/>
              </a:ext>
            </a:extLst>
          </p:cNvPr>
          <p:cNvPicPr>
            <a:picLocks noChangeAspect="1"/>
          </p:cNvPicPr>
          <p:nvPr/>
        </p:nvPicPr>
        <p:blipFill rotWithShape="1">
          <a:blip r:embed="rId6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46827" y="2277778"/>
            <a:ext cx="849312" cy="739342"/>
          </a:xfrm>
          <a:prstGeom prst="rect">
            <a:avLst/>
          </a:prstGeom>
        </p:spPr>
      </p:pic>
      <p:sp>
        <p:nvSpPr>
          <p:cNvPr id="127" name="Rectangle 126">
            <a:extLst>
              <a:ext uri="{FF2B5EF4-FFF2-40B4-BE49-F238E27FC236}">
                <a16:creationId xmlns:a16="http://schemas.microsoft.com/office/drawing/2014/main" id="{DEF3FB87-B7D6-DFB6-38B4-D8D4172EBEE3}"/>
              </a:ext>
            </a:extLst>
          </p:cNvPr>
          <p:cNvSpPr/>
          <p:nvPr/>
        </p:nvSpPr>
        <p:spPr>
          <a:xfrm>
            <a:off x="5571575" y="2284206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LEAVING 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 - YEAR 11 -</a:t>
            </a:r>
          </a:p>
        </p:txBody>
      </p:sp>
      <p:pic>
        <p:nvPicPr>
          <p:cNvPr id="1025" name="Picture 30" descr="exams Icon 1971072">
            <a:extLst>
              <a:ext uri="{FF2B5EF4-FFF2-40B4-BE49-F238E27FC236}">
                <a16:creationId xmlns:a16="http://schemas.microsoft.com/office/drawing/2014/main" id="{40B1DF8C-66A3-B2E2-CDB2-9A6B2C4F9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230" y="2636624"/>
            <a:ext cx="864269" cy="86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34" descr="report Icon 149943">
            <a:extLst>
              <a:ext uri="{FF2B5EF4-FFF2-40B4-BE49-F238E27FC236}">
                <a16:creationId xmlns:a16="http://schemas.microsoft.com/office/drawing/2014/main" id="{CF7C7D18-F575-FEE4-CE83-B0C017598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9141" y="2564465"/>
            <a:ext cx="974876" cy="97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31" name="Group 1030">
            <a:extLst>
              <a:ext uri="{FF2B5EF4-FFF2-40B4-BE49-F238E27FC236}">
                <a16:creationId xmlns:a16="http://schemas.microsoft.com/office/drawing/2014/main" id="{B25FE308-A7D3-6CE8-AFE5-72ADF7514D9A}"/>
              </a:ext>
            </a:extLst>
          </p:cNvPr>
          <p:cNvGrpSpPr/>
          <p:nvPr/>
        </p:nvGrpSpPr>
        <p:grpSpPr>
          <a:xfrm>
            <a:off x="1422103" y="4471339"/>
            <a:ext cx="1816145" cy="1538284"/>
            <a:chOff x="2999018" y="8930643"/>
            <a:chExt cx="1816145" cy="1538284"/>
          </a:xfrm>
        </p:grpSpPr>
        <p:grpSp>
          <p:nvGrpSpPr>
            <p:cNvPr id="1032" name="Group 1031">
              <a:extLst>
                <a:ext uri="{FF2B5EF4-FFF2-40B4-BE49-F238E27FC236}">
                  <a16:creationId xmlns:a16="http://schemas.microsoft.com/office/drawing/2014/main" id="{BBD6CDDD-5B7C-34BE-9D4A-EC86A2146B08}"/>
                </a:ext>
              </a:extLst>
            </p:cNvPr>
            <p:cNvGrpSpPr/>
            <p:nvPr/>
          </p:nvGrpSpPr>
          <p:grpSpPr>
            <a:xfrm>
              <a:off x="2999018" y="8930643"/>
              <a:ext cx="1816145" cy="1538284"/>
              <a:chOff x="7489780" y="6737471"/>
              <a:chExt cx="1954258" cy="1655267"/>
            </a:xfrm>
          </p:grpSpPr>
          <p:pic>
            <p:nvPicPr>
              <p:cNvPr id="1037" name="Picture 1036" descr="Diagram&#10;&#10;Description automatically generated">
                <a:extLst>
                  <a:ext uri="{FF2B5EF4-FFF2-40B4-BE49-F238E27FC236}">
                    <a16:creationId xmlns:a16="http://schemas.microsoft.com/office/drawing/2014/main" id="{EAE6CA85-B0C6-F5DE-EA18-B20ED70FC4B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038" name="Picture 1037" descr="Diagram&#10;&#10;Description automatically generated">
                <a:extLst>
                  <a:ext uri="{FF2B5EF4-FFF2-40B4-BE49-F238E27FC236}">
                    <a16:creationId xmlns:a16="http://schemas.microsoft.com/office/drawing/2014/main" id="{B7477C75-9468-C0AE-1B54-4EF08992440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033" name="Subtitle 2">
              <a:extLst>
                <a:ext uri="{FF2B5EF4-FFF2-40B4-BE49-F238E27FC236}">
                  <a16:creationId xmlns:a16="http://schemas.microsoft.com/office/drawing/2014/main" id="{AA406BF4-E2BB-C6E5-EDF7-621847467380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9088758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447677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STAY SAFE, STAY SMART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035" name="Picture 2" descr="Free vector vector set of blank traffic road signs">
              <a:extLst>
                <a:ext uri="{FF2B5EF4-FFF2-40B4-BE49-F238E27FC236}">
                  <a16:creationId xmlns:a16="http://schemas.microsoft.com/office/drawing/2014/main" id="{53ACAF0B-F706-A029-6B39-6BD9663A82E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989352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Picture 14">
            <a:extLst>
              <a:ext uri="{FF2B5EF4-FFF2-40B4-BE49-F238E27FC236}">
                <a16:creationId xmlns:a16="http://schemas.microsoft.com/office/drawing/2014/main" id="{1E043932-24AD-5747-E692-08930E06E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9852" y="5646487"/>
            <a:ext cx="454620" cy="13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9" name="Picture 1048" descr="Diagram&#10;&#10;Description automatically generated">
            <a:extLst>
              <a:ext uri="{FF2B5EF4-FFF2-40B4-BE49-F238E27FC236}">
                <a16:creationId xmlns:a16="http://schemas.microsoft.com/office/drawing/2014/main" id="{A0CC2358-2837-1A6C-7002-C6E7CC37DB44}"/>
              </a:ext>
            </a:extLst>
          </p:cNvPr>
          <p:cNvPicPr>
            <a:picLocks noChangeAspect="1"/>
          </p:cNvPicPr>
          <p:nvPr/>
        </p:nvPicPr>
        <p:blipFill rotWithShape="1">
          <a:blip r:embed="rId6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54164" y="5344076"/>
            <a:ext cx="1727200" cy="703262"/>
          </a:xfrm>
          <a:prstGeom prst="rect">
            <a:avLst/>
          </a:prstGeom>
        </p:spPr>
      </p:pic>
      <p:pic>
        <p:nvPicPr>
          <p:cNvPr id="1050" name="Picture 1049" descr="Diagram&#10;&#10;Description automatically generated">
            <a:extLst>
              <a:ext uri="{FF2B5EF4-FFF2-40B4-BE49-F238E27FC236}">
                <a16:creationId xmlns:a16="http://schemas.microsoft.com/office/drawing/2014/main" id="{74900BA5-5293-B48D-94CA-10A5E9C36CDA}"/>
              </a:ext>
            </a:extLst>
          </p:cNvPr>
          <p:cNvPicPr>
            <a:picLocks noChangeAspect="1"/>
          </p:cNvPicPr>
          <p:nvPr/>
        </p:nvPicPr>
        <p:blipFill rotWithShape="1">
          <a:blip r:embed="rId6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41474" y="5208097"/>
            <a:ext cx="1727200" cy="634682"/>
          </a:xfrm>
          <a:prstGeom prst="rect">
            <a:avLst/>
          </a:prstGeom>
        </p:spPr>
      </p:pic>
      <p:pic>
        <p:nvPicPr>
          <p:cNvPr id="1059" name="Picture 4" descr="Pregnancy Icon 881552">
            <a:extLst>
              <a:ext uri="{FF2B5EF4-FFF2-40B4-BE49-F238E27FC236}">
                <a16:creationId xmlns:a16="http://schemas.microsoft.com/office/drawing/2014/main" id="{0D70E773-2537-9D6A-D7B9-9784A80BF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730" y="11112500"/>
            <a:ext cx="941047" cy="94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10" descr="cancer Icon 2559062">
            <a:extLst>
              <a:ext uri="{FF2B5EF4-FFF2-40B4-BE49-F238E27FC236}">
                <a16:creationId xmlns:a16="http://schemas.microsoft.com/office/drawing/2014/main" id="{7A991EA5-419E-F858-C0AB-E52B0ED47E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913" y="11982769"/>
            <a:ext cx="602758" cy="602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1" name="Picture 14" descr="birth control Icon 2223575">
            <a:extLst>
              <a:ext uri="{FF2B5EF4-FFF2-40B4-BE49-F238E27FC236}">
                <a16:creationId xmlns:a16="http://schemas.microsoft.com/office/drawing/2014/main" id="{C90DD04C-816D-51A0-DDE1-928222811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426" y="8939167"/>
            <a:ext cx="716155" cy="71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18" descr="alcohol Icon 796119">
            <a:extLst>
              <a:ext uri="{FF2B5EF4-FFF2-40B4-BE49-F238E27FC236}">
                <a16:creationId xmlns:a16="http://schemas.microsoft.com/office/drawing/2014/main" id="{58328102-A1B3-6FD7-F166-0F9103C3E2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980" y="9726010"/>
            <a:ext cx="707040" cy="70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3" name="Picture 20" descr="vr Icon 556757">
            <a:extLst>
              <a:ext uri="{FF2B5EF4-FFF2-40B4-BE49-F238E27FC236}">
                <a16:creationId xmlns:a16="http://schemas.microsoft.com/office/drawing/2014/main" id="{E3448EB7-7747-ACE7-7335-4CAC2FD76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030" y="7449684"/>
            <a:ext cx="819733" cy="819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5" name="Picture 28" descr="internet Icon 820421">
            <a:extLst>
              <a:ext uri="{FF2B5EF4-FFF2-40B4-BE49-F238E27FC236}">
                <a16:creationId xmlns:a16="http://schemas.microsoft.com/office/drawing/2014/main" id="{B6E0FDA4-C897-8E21-602C-FF69EC02FD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232" y="6694430"/>
            <a:ext cx="742786" cy="742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0" descr="CV Icon 1876462">
            <a:extLst>
              <a:ext uri="{FF2B5EF4-FFF2-40B4-BE49-F238E27FC236}">
                <a16:creationId xmlns:a16="http://schemas.microsoft.com/office/drawing/2014/main" id="{77F01D52-D590-1542-5973-0C20E6C7D6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055" y="4605782"/>
            <a:ext cx="609335" cy="60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7" name="Picture 44" descr="Time Icon 2362183">
            <a:extLst>
              <a:ext uri="{FF2B5EF4-FFF2-40B4-BE49-F238E27FC236}">
                <a16:creationId xmlns:a16="http://schemas.microsoft.com/office/drawing/2014/main" id="{7239D51E-0E2B-60CF-AE92-FB4071428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304" y="5173455"/>
            <a:ext cx="877820" cy="877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Free vector vector set of blank traffic road signs">
            <a:extLst>
              <a:ext uri="{FF2B5EF4-FFF2-40B4-BE49-F238E27FC236}">
                <a16:creationId xmlns:a16="http://schemas.microsoft.com/office/drawing/2014/main" id="{C9B347FA-BCB2-F70B-8663-3571F49707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 flipV="1">
            <a:off x="2345255" y="3239729"/>
            <a:ext cx="894178" cy="477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3DB13212-8939-731A-B32B-13C37576305A}"/>
              </a:ext>
            </a:extLst>
          </p:cNvPr>
          <p:cNvSpPr txBox="1"/>
          <p:nvPr/>
        </p:nvSpPr>
        <p:spPr>
          <a:xfrm rot="10800000">
            <a:off x="4031615" y="677393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45B4722-0506-C13D-82B7-ACBF493FA197}"/>
              </a:ext>
            </a:extLst>
          </p:cNvPr>
          <p:cNvSpPr txBox="1"/>
          <p:nvPr/>
        </p:nvSpPr>
        <p:spPr>
          <a:xfrm>
            <a:off x="1294130" y="6795123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7F54D63-179C-8216-2FBF-2C6535863EB2}"/>
              </a:ext>
            </a:extLst>
          </p:cNvPr>
          <p:cNvSpPr txBox="1"/>
          <p:nvPr/>
        </p:nvSpPr>
        <p:spPr>
          <a:xfrm>
            <a:off x="1795955" y="15776512"/>
            <a:ext cx="3750843" cy="1600438"/>
          </a:xfrm>
          <a:prstGeom prst="rect">
            <a:avLst/>
          </a:prstGeom>
          <a:solidFill>
            <a:schemeClr val="tx1"/>
          </a:solidFill>
          <a:ln w="38100">
            <a:solidFill>
              <a:srgbClr val="C4E4D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SPIRAL THEMATIC APPROACH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00B0F0"/>
                </a:solidFill>
              </a:rPr>
              <a:t>Equality, Diversity &amp; British Values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447677"/>
                </a:solidFill>
              </a:rPr>
              <a:t>Personal Safety &amp; Digital Awareness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00"/>
                </a:solidFill>
              </a:rPr>
              <a:t>Relationships and Sex Education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C000"/>
                </a:solidFill>
              </a:rPr>
              <a:t>Modern Dangers: Online and Offline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FF"/>
                </a:solidFill>
              </a:rPr>
              <a:t>Healthy Bodies &amp; Emotional Wellbeing </a:t>
            </a:r>
          </a:p>
          <a:p>
            <a:pPr marL="342900" indent="-342900">
              <a:buFont typeface="+mj-lt"/>
              <a:buAutoNum type="arabicParenR"/>
            </a:pPr>
            <a:endParaRPr lang="en-US" sz="1400" b="1" dirty="0">
              <a:solidFill>
                <a:srgbClr val="FF00FF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3AE497B-A3C9-94A7-20DB-8846DFBC8659}"/>
              </a:ext>
            </a:extLst>
          </p:cNvPr>
          <p:cNvSpPr txBox="1"/>
          <p:nvPr/>
        </p:nvSpPr>
        <p:spPr>
          <a:xfrm>
            <a:off x="6630912" y="16402015"/>
            <a:ext cx="17462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500" b="1" u="sng" dirty="0"/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Themed Projects,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Confidence Checkers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End of Unit Quizzes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AFL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Work Booklets </a:t>
            </a:r>
          </a:p>
        </p:txBody>
      </p:sp>
      <p:sp>
        <p:nvSpPr>
          <p:cNvPr id="13" name="Isosceles Triangle 11">
            <a:extLst>
              <a:ext uri="{FF2B5EF4-FFF2-40B4-BE49-F238E27FC236}">
                <a16:creationId xmlns:a16="http://schemas.microsoft.com/office/drawing/2014/main" id="{813214B2-2633-9831-06DF-7A57C901CD66}"/>
              </a:ext>
            </a:extLst>
          </p:cNvPr>
          <p:cNvSpPr/>
          <p:nvPr/>
        </p:nvSpPr>
        <p:spPr>
          <a:xfrm rot="16200000">
            <a:off x="8185233" y="16626847"/>
            <a:ext cx="692238" cy="595635"/>
          </a:xfrm>
          <a:custGeom>
            <a:avLst/>
            <a:gdLst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88464" h="1729740">
                <a:moveTo>
                  <a:pt x="1094232" y="0"/>
                </a:moveTo>
                <a:lnTo>
                  <a:pt x="1563624" y="346710"/>
                </a:lnTo>
                <a:lnTo>
                  <a:pt x="1360696" y="346710"/>
                </a:lnTo>
                <a:cubicBezTo>
                  <a:pt x="1509457" y="785572"/>
                  <a:pt x="1987237" y="1031884"/>
                  <a:pt x="2188464" y="1148334"/>
                </a:cubicBezTo>
                <a:lnTo>
                  <a:pt x="2017776" y="1245870"/>
                </a:lnTo>
                <a:lnTo>
                  <a:pt x="2042160" y="1431798"/>
                </a:lnTo>
                <a:cubicBezTo>
                  <a:pt x="1722019" y="1280162"/>
                  <a:pt x="1479893" y="1073712"/>
                  <a:pt x="1262634" y="853424"/>
                </a:cubicBezTo>
                <a:lnTo>
                  <a:pt x="1262634" y="1718310"/>
                </a:lnTo>
                <a:lnTo>
                  <a:pt x="1094994" y="1615440"/>
                </a:lnTo>
                <a:lnTo>
                  <a:pt x="927354" y="1729740"/>
                </a:lnTo>
                <a:lnTo>
                  <a:pt x="927354" y="851169"/>
                </a:lnTo>
                <a:lnTo>
                  <a:pt x="926592" y="852678"/>
                </a:lnTo>
                <a:cubicBezTo>
                  <a:pt x="709168" y="1073150"/>
                  <a:pt x="484515" y="1267374"/>
                  <a:pt x="146304" y="1431798"/>
                </a:cubicBezTo>
                <a:lnTo>
                  <a:pt x="170688" y="1245870"/>
                </a:lnTo>
                <a:lnTo>
                  <a:pt x="0" y="1148334"/>
                </a:lnTo>
                <a:cubicBezTo>
                  <a:pt x="196164" y="1024289"/>
                  <a:pt x="679008" y="785572"/>
                  <a:pt x="827768" y="346710"/>
                </a:cubicBezTo>
                <a:lnTo>
                  <a:pt x="624840" y="346710"/>
                </a:lnTo>
                <a:lnTo>
                  <a:pt x="1094232" y="0"/>
                </a:lnTo>
                <a:close/>
              </a:path>
            </a:pathLst>
          </a:custGeom>
          <a:gradFill flip="none" rotWithShape="1">
            <a:gsLst>
              <a:gs pos="0">
                <a:srgbClr val="7CD54F"/>
              </a:gs>
              <a:gs pos="100000">
                <a:srgbClr val="0A6C0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E72F9F62-08CA-D813-BBD3-17B8688DA19A}"/>
              </a:ext>
            </a:extLst>
          </p:cNvPr>
          <p:cNvGrpSpPr/>
          <p:nvPr/>
        </p:nvGrpSpPr>
        <p:grpSpPr>
          <a:xfrm>
            <a:off x="3313713" y="13834586"/>
            <a:ext cx="1274878" cy="1071562"/>
            <a:chOff x="7001611" y="2770188"/>
            <a:chExt cx="1274878" cy="1071562"/>
          </a:xfrm>
        </p:grpSpPr>
        <p:pic>
          <p:nvPicPr>
            <p:cNvPr id="45" name="Picture 44" descr="Diagram&#10;&#10;Description automatically generated">
              <a:extLst>
                <a:ext uri="{FF2B5EF4-FFF2-40B4-BE49-F238E27FC236}">
                  <a16:creationId xmlns:a16="http://schemas.microsoft.com/office/drawing/2014/main" id="{D279B64E-69C7-7BA0-F260-27B7D06117F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3138488"/>
              <a:ext cx="1274878" cy="703262"/>
            </a:xfrm>
            <a:prstGeom prst="rect">
              <a:avLst/>
            </a:prstGeom>
          </p:spPr>
        </p:pic>
        <p:pic>
          <p:nvPicPr>
            <p:cNvPr id="46" name="Picture 45" descr="Diagram&#10;&#10;Description automatically generated">
              <a:extLst>
                <a:ext uri="{FF2B5EF4-FFF2-40B4-BE49-F238E27FC236}">
                  <a16:creationId xmlns:a16="http://schemas.microsoft.com/office/drawing/2014/main" id="{5107946B-EDF6-26AA-C603-F5BF3807FE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2770188"/>
              <a:ext cx="1274878" cy="703262"/>
            </a:xfrm>
            <a:prstGeom prst="rect">
              <a:avLst/>
            </a:prstGeom>
          </p:spPr>
        </p:pic>
        <p:sp>
          <p:nvSpPr>
            <p:cNvPr id="49" name="Rectangle: Rounded Corners 185">
              <a:extLst>
                <a:ext uri="{FF2B5EF4-FFF2-40B4-BE49-F238E27FC236}">
                  <a16:creationId xmlns:a16="http://schemas.microsoft.com/office/drawing/2014/main" id="{9B9B6D06-BB7F-C192-BCBB-E53BCADA8DAE}"/>
                </a:ext>
              </a:extLst>
            </p:cNvPr>
            <p:cNvSpPr/>
            <p:nvPr/>
          </p:nvSpPr>
          <p:spPr>
            <a:xfrm>
              <a:off x="7062788" y="2881313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CITIZENSHIP</a:t>
              </a:r>
            </a:p>
          </p:txBody>
        </p:sp>
        <p:sp>
          <p:nvSpPr>
            <p:cNvPr id="50" name="Rectangle: Rounded Corners 186">
              <a:extLst>
                <a:ext uri="{FF2B5EF4-FFF2-40B4-BE49-F238E27FC236}">
                  <a16:creationId xmlns:a16="http://schemas.microsoft.com/office/drawing/2014/main" id="{CBC9D3ED-1E5D-226F-75E0-474973CEAF3F}"/>
                </a:ext>
              </a:extLst>
            </p:cNvPr>
            <p:cNvSpPr/>
            <p:nvPr/>
          </p:nvSpPr>
          <p:spPr>
            <a:xfrm>
              <a:off x="7062788" y="3212307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BRITISH VALUES</a:t>
              </a:r>
            </a:p>
          </p:txBody>
        </p:sp>
      </p:grpSp>
      <p:pic>
        <p:nvPicPr>
          <p:cNvPr id="78" name="Picture 4">
            <a:extLst>
              <a:ext uri="{FF2B5EF4-FFF2-40B4-BE49-F238E27FC236}">
                <a16:creationId xmlns:a16="http://schemas.microsoft.com/office/drawing/2014/main" id="{C8C02FE3-15CA-BCAF-FC64-58A6FE043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2271" y="14556607"/>
            <a:ext cx="454620" cy="137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Picture 32" descr="equality Icon 27531">
            <a:extLst>
              <a:ext uri="{FF2B5EF4-FFF2-40B4-BE49-F238E27FC236}">
                <a16:creationId xmlns:a16="http://schemas.microsoft.com/office/drawing/2014/main" id="{1C3E97EF-AA20-22B4-4D96-E5D7748250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30542" y="14144221"/>
            <a:ext cx="630257" cy="63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40" descr="Religion Icon 1307794">
            <a:extLst>
              <a:ext uri="{FF2B5EF4-FFF2-40B4-BE49-F238E27FC236}">
                <a16:creationId xmlns:a16="http://schemas.microsoft.com/office/drawing/2014/main" id="{48EAA9E9-0453-F724-D5E5-087A9255CF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2799" y="13411051"/>
            <a:ext cx="630257" cy="63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1" name="Group 80">
            <a:extLst>
              <a:ext uri="{FF2B5EF4-FFF2-40B4-BE49-F238E27FC236}">
                <a16:creationId xmlns:a16="http://schemas.microsoft.com/office/drawing/2014/main" id="{ED8E2137-B2B4-C072-DA8A-7792A36C8971}"/>
              </a:ext>
            </a:extLst>
          </p:cNvPr>
          <p:cNvGrpSpPr/>
          <p:nvPr/>
        </p:nvGrpSpPr>
        <p:grpSpPr>
          <a:xfrm>
            <a:off x="5378718" y="13447471"/>
            <a:ext cx="3056763" cy="1569660"/>
            <a:chOff x="1332230" y="6794733"/>
            <a:chExt cx="3056763" cy="1569660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29AD2365-076A-6BA3-E080-BDC426C5F892}"/>
                </a:ext>
              </a:extLst>
            </p:cNvPr>
            <p:cNvSpPr txBox="1"/>
            <p:nvPr/>
          </p:nvSpPr>
          <p:spPr>
            <a:xfrm rot="10800000">
              <a:off x="4056721" y="6794733"/>
              <a:ext cx="33227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en-US" sz="1200" dirty="0"/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3C3FA795-2682-A8CB-E39B-5CBA0FB1211F}"/>
                </a:ext>
              </a:extLst>
            </p:cNvPr>
            <p:cNvSpPr txBox="1"/>
            <p:nvPr/>
          </p:nvSpPr>
          <p:spPr>
            <a:xfrm>
              <a:off x="1332230" y="680941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 </a:t>
              </a:r>
            </a:p>
          </p:txBody>
        </p:sp>
      </p:grpSp>
      <p:sp>
        <p:nvSpPr>
          <p:cNvPr id="92" name="TextBox 91">
            <a:extLst>
              <a:ext uri="{FF2B5EF4-FFF2-40B4-BE49-F238E27FC236}">
                <a16:creationId xmlns:a16="http://schemas.microsoft.com/office/drawing/2014/main" id="{FC7DFA25-65A7-0443-04C0-CD8825A75197}"/>
              </a:ext>
            </a:extLst>
          </p:cNvPr>
          <p:cNvSpPr txBox="1"/>
          <p:nvPr/>
        </p:nvSpPr>
        <p:spPr>
          <a:xfrm>
            <a:off x="5454581" y="13459079"/>
            <a:ext cx="2841272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What is Justice</a:t>
            </a:r>
            <a:endParaRPr lang="en-US"/>
          </a:p>
          <a:p>
            <a:pPr algn="ctr"/>
            <a:r>
              <a:rPr lang="en-US" sz="1200"/>
              <a:t>Grime Music + Violence</a:t>
            </a:r>
            <a:endParaRPr lang="en-US"/>
          </a:p>
          <a:p>
            <a:pPr algn="ctr"/>
            <a:r>
              <a:rPr lang="en-US" sz="1200"/>
              <a:t>Moral and Ethical Decisions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Abortion Laws, Morals and Ethics</a:t>
            </a:r>
          </a:p>
          <a:p>
            <a:pPr algn="ctr"/>
            <a:r>
              <a:rPr lang="en-US" sz="1200" dirty="0"/>
              <a:t>Sex Trafficking</a:t>
            </a:r>
          </a:p>
        </p:txBody>
      </p:sp>
      <p:pic>
        <p:nvPicPr>
          <p:cNvPr id="93" name="Picture 92" descr="Diagram&#10;&#10;Description automatically generated">
            <a:extLst>
              <a:ext uri="{FF2B5EF4-FFF2-40B4-BE49-F238E27FC236}">
                <a16:creationId xmlns:a16="http://schemas.microsoft.com/office/drawing/2014/main" id="{55FCCAED-FC8F-29A0-60B7-5954FCD76116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59147" y="4443874"/>
            <a:ext cx="823621" cy="819150"/>
          </a:xfrm>
          <a:prstGeom prst="rect">
            <a:avLst/>
          </a:prstGeom>
        </p:spPr>
      </p:pic>
      <p:sp>
        <p:nvSpPr>
          <p:cNvPr id="98" name="Rectangle 97">
            <a:extLst>
              <a:ext uri="{FF2B5EF4-FFF2-40B4-BE49-F238E27FC236}">
                <a16:creationId xmlns:a16="http://schemas.microsoft.com/office/drawing/2014/main" id="{FEC2F625-09AC-5F20-C973-764893714683}"/>
              </a:ext>
            </a:extLst>
          </p:cNvPr>
          <p:cNvSpPr/>
          <p:nvPr/>
        </p:nvSpPr>
        <p:spPr>
          <a:xfrm>
            <a:off x="3577433" y="4464005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&amp; 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RSE</a:t>
            </a:r>
          </a:p>
        </p:txBody>
      </p:sp>
      <p:sp>
        <p:nvSpPr>
          <p:cNvPr id="99" name="Rectangle: Rounded Corners 198">
            <a:extLst>
              <a:ext uri="{FF2B5EF4-FFF2-40B4-BE49-F238E27FC236}">
                <a16:creationId xmlns:a16="http://schemas.microsoft.com/office/drawing/2014/main" id="{12D5DE57-BCCB-D866-636F-60CEAA4639A9}"/>
              </a:ext>
            </a:extLst>
          </p:cNvPr>
          <p:cNvSpPr/>
          <p:nvPr/>
        </p:nvSpPr>
        <p:spPr>
          <a:xfrm>
            <a:off x="3220130" y="5579530"/>
            <a:ext cx="1558209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SAFETY</a:t>
            </a:r>
          </a:p>
        </p:txBody>
      </p:sp>
      <p:sp>
        <p:nvSpPr>
          <p:cNvPr id="1052" name="Rectangle: Rounded Corners 198">
            <a:extLst>
              <a:ext uri="{FF2B5EF4-FFF2-40B4-BE49-F238E27FC236}">
                <a16:creationId xmlns:a16="http://schemas.microsoft.com/office/drawing/2014/main" id="{72E539F6-9F54-CBD5-E0CB-1DB8DCDCB3EA}"/>
              </a:ext>
            </a:extLst>
          </p:cNvPr>
          <p:cNvSpPr/>
          <p:nvPr/>
        </p:nvSpPr>
        <p:spPr>
          <a:xfrm>
            <a:off x="3237687" y="5269919"/>
            <a:ext cx="1558209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201" name="Picture 200">
            <a:extLst>
              <a:ext uri="{FF2B5EF4-FFF2-40B4-BE49-F238E27FC236}">
                <a16:creationId xmlns:a16="http://schemas.microsoft.com/office/drawing/2014/main" id="{69012068-24FD-442D-9EBD-741DB9EB3366}"/>
              </a:ext>
            </a:extLst>
          </p:cNvPr>
          <p:cNvPicPr>
            <a:picLocks noChangeAspect="1"/>
          </p:cNvPicPr>
          <p:nvPr/>
        </p:nvPicPr>
        <p:blipFill>
          <a:blip r:embed="rId78"/>
          <a:stretch>
            <a:fillRect/>
          </a:stretch>
        </p:blipFill>
        <p:spPr>
          <a:xfrm>
            <a:off x="8270545" y="452127"/>
            <a:ext cx="1411730" cy="482822"/>
          </a:xfrm>
          <a:prstGeom prst="rect">
            <a:avLst/>
          </a:prstGeom>
        </p:spPr>
      </p:pic>
      <p:pic>
        <p:nvPicPr>
          <p:cNvPr id="204" name="Picture 203">
            <a:extLst>
              <a:ext uri="{FF2B5EF4-FFF2-40B4-BE49-F238E27FC236}">
                <a16:creationId xmlns:a16="http://schemas.microsoft.com/office/drawing/2014/main" id="{C83DDE98-7BB0-48A6-9EA2-10815DC92ACD}"/>
              </a:ext>
            </a:extLst>
          </p:cNvPr>
          <p:cNvPicPr>
            <a:picLocks noChangeAspect="1"/>
          </p:cNvPicPr>
          <p:nvPr/>
        </p:nvPicPr>
        <p:blipFill>
          <a:blip r:embed="rId78"/>
          <a:stretch>
            <a:fillRect/>
          </a:stretch>
        </p:blipFill>
        <p:spPr>
          <a:xfrm>
            <a:off x="44621" y="412601"/>
            <a:ext cx="1411730" cy="48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1103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9B2C8-A814-3B8E-1E96-DCF3319523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Rounded Rectangle 9">
            <a:extLst>
              <a:ext uri="{FF2B5EF4-FFF2-40B4-BE49-F238E27FC236}">
                <a16:creationId xmlns:a16="http://schemas.microsoft.com/office/drawing/2014/main" id="{5A248456-1E6F-9CA3-D0C1-656F429B61B9}"/>
              </a:ext>
            </a:extLst>
          </p:cNvPr>
          <p:cNvSpPr/>
          <p:nvPr/>
        </p:nvSpPr>
        <p:spPr>
          <a:xfrm>
            <a:off x="275598" y="15697200"/>
            <a:ext cx="9166852" cy="1744799"/>
          </a:xfrm>
          <a:prstGeom prst="roundRect">
            <a:avLst>
              <a:gd name="adj" fmla="val 11863"/>
            </a:avLst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222" name="Picture 221" descr="Diagram&#10;&#10;Description automatically generated">
            <a:extLst>
              <a:ext uri="{FF2B5EF4-FFF2-40B4-BE49-F238E27FC236}">
                <a16:creationId xmlns:a16="http://schemas.microsoft.com/office/drawing/2014/main" id="{308474B2-9E80-B811-8324-BFCF3E19E7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96463"/>
            <a:ext cx="1274878" cy="703262"/>
          </a:xfrm>
          <a:prstGeom prst="rect">
            <a:avLst/>
          </a:prstGeom>
        </p:spPr>
      </p:pic>
      <p:pic>
        <p:nvPicPr>
          <p:cNvPr id="223" name="Picture 222" descr="Diagram&#10;&#10;Description automatically generated">
            <a:extLst>
              <a:ext uri="{FF2B5EF4-FFF2-40B4-BE49-F238E27FC236}">
                <a16:creationId xmlns:a16="http://schemas.microsoft.com/office/drawing/2014/main" id="{997F0574-5606-D1FE-4A94-4B78B71EC3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683" y="9782174"/>
            <a:ext cx="1274878" cy="352425"/>
          </a:xfrm>
          <a:prstGeom prst="rect">
            <a:avLst/>
          </a:prstGeom>
        </p:spPr>
      </p:pic>
      <p:sp>
        <p:nvSpPr>
          <p:cNvPr id="224" name="Rectangle: Rounded Corners 223">
            <a:extLst>
              <a:ext uri="{FF2B5EF4-FFF2-40B4-BE49-F238E27FC236}">
                <a16:creationId xmlns:a16="http://schemas.microsoft.com/office/drawing/2014/main" id="{0D6DB9C8-563C-6AC2-FEB2-E92BEFF58D54}"/>
              </a:ext>
            </a:extLst>
          </p:cNvPr>
          <p:cNvSpPr/>
          <p:nvPr/>
        </p:nvSpPr>
        <p:spPr>
          <a:xfrm>
            <a:off x="3388860" y="9870282"/>
            <a:ext cx="1150143" cy="164306"/>
          </a:xfrm>
          <a:prstGeom prst="roundRect">
            <a:avLst/>
          </a:prstGeom>
          <a:solidFill>
            <a:srgbClr val="FFB0A3"/>
          </a:solidFill>
          <a:ln>
            <a:solidFill>
              <a:schemeClr val="accent2">
                <a:shade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sp>
        <p:nvSpPr>
          <p:cNvPr id="161" name="Rounded Rectangle 9">
            <a:extLst>
              <a:ext uri="{FF2B5EF4-FFF2-40B4-BE49-F238E27FC236}">
                <a16:creationId xmlns:a16="http://schemas.microsoft.com/office/drawing/2014/main" id="{46F4DA04-7C1C-210A-DEBA-61B8BF082007}"/>
              </a:ext>
            </a:extLst>
          </p:cNvPr>
          <p:cNvSpPr/>
          <p:nvPr/>
        </p:nvSpPr>
        <p:spPr>
          <a:xfrm>
            <a:off x="275598" y="1206935"/>
            <a:ext cx="9166852" cy="34881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45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tx1"/>
              </a:solidFill>
            </a:endParaRP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DEFA4E0C-F93E-EAEB-1459-743C5AD20EA1}"/>
              </a:ext>
            </a:extLst>
          </p:cNvPr>
          <p:cNvGrpSpPr/>
          <p:nvPr/>
        </p:nvGrpSpPr>
        <p:grpSpPr>
          <a:xfrm>
            <a:off x="8382000" y="2292668"/>
            <a:ext cx="1052512" cy="1551622"/>
            <a:chOff x="8210550" y="6731318"/>
            <a:chExt cx="1052512" cy="1551622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DF64CC3C-589D-0C34-9614-F1417A53E141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0" name="Picture 69" descr="Diagram&#10;&#10;Description automatically generated">
                <a:extLst>
                  <a:ext uri="{FF2B5EF4-FFF2-40B4-BE49-F238E27FC236}">
                    <a16:creationId xmlns:a16="http://schemas.microsoft.com/office/drawing/2014/main" id="{1B735278-C8E5-88EA-68A7-D6778DA3D91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1" name="Picture 70" descr="Diagram&#10;&#10;Description automatically generated">
                <a:extLst>
                  <a:ext uri="{FF2B5EF4-FFF2-40B4-BE49-F238E27FC236}">
                    <a16:creationId xmlns:a16="http://schemas.microsoft.com/office/drawing/2014/main" id="{79380B75-F753-B0D8-E8D0-3E0A8C1DA64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0D68D523-7CF7-9D63-215B-20BEC7E77EF7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11</a:t>
              </a: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3AACA410-81E3-9530-90B9-440FFACB646C}"/>
              </a:ext>
            </a:extLst>
          </p:cNvPr>
          <p:cNvSpPr txBox="1"/>
          <p:nvPr/>
        </p:nvSpPr>
        <p:spPr>
          <a:xfrm>
            <a:off x="8244841" y="1253817"/>
            <a:ext cx="122681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84A4FE79-D945-7C5F-253D-A068BAE90E0F}"/>
              </a:ext>
            </a:extLst>
          </p:cNvPr>
          <p:cNvSpPr txBox="1"/>
          <p:nvPr/>
        </p:nvSpPr>
        <p:spPr>
          <a:xfrm>
            <a:off x="5643637" y="9005333"/>
            <a:ext cx="2841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Peer-on-Peer Abuse</a:t>
            </a:r>
          </a:p>
          <a:p>
            <a:pPr algn="ctr"/>
            <a:r>
              <a:rPr lang="en-US" sz="1200" dirty="0"/>
              <a:t>Fertility and What Impacts it </a:t>
            </a:r>
          </a:p>
          <a:p>
            <a:pPr algn="ctr"/>
            <a:r>
              <a:rPr lang="en-US" sz="1200" dirty="0"/>
              <a:t>Alcohol, Parties &amp; Bad Choices </a:t>
            </a:r>
          </a:p>
          <a:p>
            <a:pPr algn="ctr"/>
            <a:r>
              <a:rPr lang="en-US" sz="1200" dirty="0"/>
              <a:t>Importance of Sexual Health </a:t>
            </a:r>
          </a:p>
          <a:p>
            <a:pPr algn="ctr"/>
            <a:r>
              <a:rPr lang="en-US" sz="1200" dirty="0"/>
              <a:t>Revisiting STIs </a:t>
            </a:r>
          </a:p>
          <a:p>
            <a:pPr algn="ctr"/>
            <a:r>
              <a:rPr lang="en-US" sz="1200" dirty="0"/>
              <a:t>Revisiting Contraception </a:t>
            </a:r>
          </a:p>
          <a:p>
            <a:pPr algn="ctr"/>
            <a:r>
              <a:rPr lang="en-US" sz="1200" dirty="0"/>
              <a:t>Respect, Love and Relationships 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747FD6E-0BD3-8695-DE5C-84D2B090ADED}"/>
              </a:ext>
            </a:extLst>
          </p:cNvPr>
          <p:cNvGrpSpPr/>
          <p:nvPr/>
        </p:nvGrpSpPr>
        <p:grpSpPr>
          <a:xfrm>
            <a:off x="5533390" y="9012157"/>
            <a:ext cx="3024037" cy="1384995"/>
            <a:chOff x="5444490" y="4583032"/>
            <a:chExt cx="3024037" cy="1384995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9C067DA-8DE9-900B-D5DF-74CB3A2300E7}"/>
                </a:ext>
              </a:extLst>
            </p:cNvPr>
            <p:cNvSpPr txBox="1"/>
            <p:nvPr/>
          </p:nvSpPr>
          <p:spPr>
            <a:xfrm rot="10800000">
              <a:off x="8136255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49C9575-6919-5309-1D26-C944CD322A53}"/>
                </a:ext>
              </a:extLst>
            </p:cNvPr>
            <p:cNvSpPr txBox="1"/>
            <p:nvPr/>
          </p:nvSpPr>
          <p:spPr>
            <a:xfrm>
              <a:off x="5444490" y="458303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</p:grpSp>
      <p:sp>
        <p:nvSpPr>
          <p:cNvPr id="304" name="TextBox 303">
            <a:extLst>
              <a:ext uri="{FF2B5EF4-FFF2-40B4-BE49-F238E27FC236}">
                <a16:creationId xmlns:a16="http://schemas.microsoft.com/office/drawing/2014/main" id="{E36D263F-F7A5-4215-BC08-7AF592CD2C4E}"/>
              </a:ext>
            </a:extLst>
          </p:cNvPr>
          <p:cNvSpPr txBox="1"/>
          <p:nvPr/>
        </p:nvSpPr>
        <p:spPr>
          <a:xfrm>
            <a:off x="1403551" y="6787104"/>
            <a:ext cx="2841272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/>
          </a:p>
          <a:p>
            <a:pPr algn="ctr"/>
            <a:r>
              <a:rPr lang="en-US" sz="1200"/>
              <a:t>Virtual Reality and Live Streaming </a:t>
            </a:r>
            <a:endParaRPr lang="en-US"/>
          </a:p>
          <a:p>
            <a:pPr algn="ctr"/>
            <a:r>
              <a:rPr lang="en-US" sz="1200" dirty="0"/>
              <a:t>Online Reputation and Digital Footprints</a:t>
            </a:r>
          </a:p>
          <a:p>
            <a:pPr algn="ctr"/>
            <a:r>
              <a:rPr lang="en-US" sz="1200"/>
              <a:t>Group Chats &amp; Anti-Bullying 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Substance Addiction </a:t>
            </a:r>
          </a:p>
          <a:p>
            <a:pPr algn="ctr"/>
            <a:endParaRPr lang="en-US" sz="1200" dirty="0"/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285339FA-1898-4E61-5A24-34039806ED31}"/>
              </a:ext>
            </a:extLst>
          </p:cNvPr>
          <p:cNvSpPr txBox="1"/>
          <p:nvPr/>
        </p:nvSpPr>
        <p:spPr>
          <a:xfrm>
            <a:off x="5791516" y="12689566"/>
            <a:ext cx="100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424DAA1C-3A84-0FD0-819F-925635014C0B}"/>
              </a:ext>
            </a:extLst>
          </p:cNvPr>
          <p:cNvSpPr txBox="1"/>
          <p:nvPr/>
        </p:nvSpPr>
        <p:spPr>
          <a:xfrm>
            <a:off x="5714736" y="10450511"/>
            <a:ext cx="1049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1BC28E84-1CA3-E1D1-CDBC-9935BA27D986}"/>
              </a:ext>
            </a:extLst>
          </p:cNvPr>
          <p:cNvSpPr/>
          <p:nvPr/>
        </p:nvSpPr>
        <p:spPr>
          <a:xfrm>
            <a:off x="1316321" y="320150"/>
            <a:ext cx="7094254" cy="841899"/>
          </a:xfrm>
          <a:prstGeom prst="rect">
            <a:avLst/>
          </a:prstGeom>
          <a:solidFill>
            <a:schemeClr val="tx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PSHE Learning Journey </a:t>
            </a:r>
          </a:p>
          <a:p>
            <a:pPr algn="ctr"/>
            <a:r>
              <a:rPr lang="en-GB" sz="2400" b="1" u="sng" dirty="0"/>
              <a:t>Year 11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18DCD840-8CDE-621A-186E-EC2448073FC9}"/>
              </a:ext>
            </a:extLst>
          </p:cNvPr>
          <p:cNvSpPr txBox="1"/>
          <p:nvPr/>
        </p:nvSpPr>
        <p:spPr>
          <a:xfrm>
            <a:off x="12346698" y="14801785"/>
            <a:ext cx="942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71" name="6-Point Star 79">
            <a:extLst>
              <a:ext uri="{FF2B5EF4-FFF2-40B4-BE49-F238E27FC236}">
                <a16:creationId xmlns:a16="http://schemas.microsoft.com/office/drawing/2014/main" id="{0DD09A88-3273-9CED-435E-53355EA84678}"/>
              </a:ext>
            </a:extLst>
          </p:cNvPr>
          <p:cNvSpPr/>
          <p:nvPr/>
        </p:nvSpPr>
        <p:spPr>
          <a:xfrm>
            <a:off x="1515612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1" name="6-Point Star 79">
            <a:extLst>
              <a:ext uri="{FF2B5EF4-FFF2-40B4-BE49-F238E27FC236}">
                <a16:creationId xmlns:a16="http://schemas.microsoft.com/office/drawing/2014/main" id="{9AB35422-F9AA-1E72-26BD-3E6491EB1290}"/>
              </a:ext>
            </a:extLst>
          </p:cNvPr>
          <p:cNvSpPr/>
          <p:nvPr/>
        </p:nvSpPr>
        <p:spPr>
          <a:xfrm>
            <a:off x="1845288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2" name="6-Point Star 79">
            <a:extLst>
              <a:ext uri="{FF2B5EF4-FFF2-40B4-BE49-F238E27FC236}">
                <a16:creationId xmlns:a16="http://schemas.microsoft.com/office/drawing/2014/main" id="{147A2926-6B47-B668-DD3E-EF54B96A0C91}"/>
              </a:ext>
            </a:extLst>
          </p:cNvPr>
          <p:cNvSpPr/>
          <p:nvPr/>
        </p:nvSpPr>
        <p:spPr>
          <a:xfrm>
            <a:off x="217496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3" name="6-Point Star 79">
            <a:extLst>
              <a:ext uri="{FF2B5EF4-FFF2-40B4-BE49-F238E27FC236}">
                <a16:creationId xmlns:a16="http://schemas.microsoft.com/office/drawing/2014/main" id="{DF21418F-AD4A-E203-6B24-566590A057FA}"/>
              </a:ext>
            </a:extLst>
          </p:cNvPr>
          <p:cNvSpPr/>
          <p:nvPr/>
        </p:nvSpPr>
        <p:spPr>
          <a:xfrm>
            <a:off x="2504640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4" name="6-Point Star 79">
            <a:extLst>
              <a:ext uri="{FF2B5EF4-FFF2-40B4-BE49-F238E27FC236}">
                <a16:creationId xmlns:a16="http://schemas.microsoft.com/office/drawing/2014/main" id="{E355563A-2AB1-121E-11A2-DBBBACD13D6A}"/>
              </a:ext>
            </a:extLst>
          </p:cNvPr>
          <p:cNvSpPr/>
          <p:nvPr/>
        </p:nvSpPr>
        <p:spPr>
          <a:xfrm>
            <a:off x="2834314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5" name="6-Point Star 79">
            <a:extLst>
              <a:ext uri="{FF2B5EF4-FFF2-40B4-BE49-F238E27FC236}">
                <a16:creationId xmlns:a16="http://schemas.microsoft.com/office/drawing/2014/main" id="{0FA7D3A2-87BE-B07E-7183-EE9074C6D8E6}"/>
              </a:ext>
            </a:extLst>
          </p:cNvPr>
          <p:cNvSpPr/>
          <p:nvPr/>
        </p:nvSpPr>
        <p:spPr>
          <a:xfrm>
            <a:off x="6605419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8" name="6-Point Star 79">
            <a:extLst>
              <a:ext uri="{FF2B5EF4-FFF2-40B4-BE49-F238E27FC236}">
                <a16:creationId xmlns:a16="http://schemas.microsoft.com/office/drawing/2014/main" id="{B7C88FCF-C6C4-D74D-B439-9C348E82D914}"/>
              </a:ext>
            </a:extLst>
          </p:cNvPr>
          <p:cNvSpPr/>
          <p:nvPr/>
        </p:nvSpPr>
        <p:spPr>
          <a:xfrm>
            <a:off x="6935095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9" name="6-Point Star 79">
            <a:extLst>
              <a:ext uri="{FF2B5EF4-FFF2-40B4-BE49-F238E27FC236}">
                <a16:creationId xmlns:a16="http://schemas.microsoft.com/office/drawing/2014/main" id="{547FC7BD-0D96-4504-5055-AC96F1EEE456}"/>
              </a:ext>
            </a:extLst>
          </p:cNvPr>
          <p:cNvSpPr/>
          <p:nvPr/>
        </p:nvSpPr>
        <p:spPr>
          <a:xfrm>
            <a:off x="726477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0" name="6-Point Star 79">
            <a:extLst>
              <a:ext uri="{FF2B5EF4-FFF2-40B4-BE49-F238E27FC236}">
                <a16:creationId xmlns:a16="http://schemas.microsoft.com/office/drawing/2014/main" id="{5892DD58-A474-DCBE-899F-9C1D98AEFC63}"/>
              </a:ext>
            </a:extLst>
          </p:cNvPr>
          <p:cNvSpPr/>
          <p:nvPr/>
        </p:nvSpPr>
        <p:spPr>
          <a:xfrm>
            <a:off x="7594447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1" name="6-Point Star 79">
            <a:extLst>
              <a:ext uri="{FF2B5EF4-FFF2-40B4-BE49-F238E27FC236}">
                <a16:creationId xmlns:a16="http://schemas.microsoft.com/office/drawing/2014/main" id="{A3A1D8AC-7E97-A345-71B5-D3A31F69F995}"/>
              </a:ext>
            </a:extLst>
          </p:cNvPr>
          <p:cNvSpPr/>
          <p:nvPr/>
        </p:nvSpPr>
        <p:spPr>
          <a:xfrm>
            <a:off x="7924121" y="576126"/>
            <a:ext cx="289129" cy="314679"/>
          </a:xfrm>
          <a:prstGeom prst="star6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8" name="Picture 227">
            <a:extLst>
              <a:ext uri="{FF2B5EF4-FFF2-40B4-BE49-F238E27FC236}">
                <a16:creationId xmlns:a16="http://schemas.microsoft.com/office/drawing/2014/main" id="{AAC655E8-83F1-4959-3344-97A4ED3BEAF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6037060"/>
            <a:ext cx="673296" cy="792113"/>
          </a:xfrm>
          <a:prstGeom prst="rect">
            <a:avLst/>
          </a:prstGeom>
        </p:spPr>
      </p:pic>
      <p:pic>
        <p:nvPicPr>
          <p:cNvPr id="229" name="Picture 228">
            <a:extLst>
              <a:ext uri="{FF2B5EF4-FFF2-40B4-BE49-F238E27FC236}">
                <a16:creationId xmlns:a16="http://schemas.microsoft.com/office/drawing/2014/main" id="{D907B617-7617-1587-A999-C53A7F064B6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3805839"/>
            <a:ext cx="673296" cy="792113"/>
          </a:xfrm>
          <a:prstGeom prst="rect">
            <a:avLst/>
          </a:prstGeom>
        </p:spPr>
      </p:pic>
      <p:pic>
        <p:nvPicPr>
          <p:cNvPr id="230" name="Picture 229">
            <a:extLst>
              <a:ext uri="{FF2B5EF4-FFF2-40B4-BE49-F238E27FC236}">
                <a16:creationId xmlns:a16="http://schemas.microsoft.com/office/drawing/2014/main" id="{2B6BF92C-5AC5-1E34-B573-3F50376575A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573679"/>
            <a:ext cx="673296" cy="792113"/>
          </a:xfrm>
          <a:prstGeom prst="rect">
            <a:avLst/>
          </a:prstGeom>
        </p:spPr>
      </p:pic>
      <p:pic>
        <p:nvPicPr>
          <p:cNvPr id="359" name="Picture 2">
            <a:extLst>
              <a:ext uri="{FF2B5EF4-FFF2-40B4-BE49-F238E27FC236}">
                <a16:creationId xmlns:a16="http://schemas.microsoft.com/office/drawing/2014/main" id="{D100FCCD-74EA-53D0-45C9-317C7E07C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5953" y="1251836"/>
            <a:ext cx="875183" cy="265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3" name="Picture 4">
            <a:extLst>
              <a:ext uri="{FF2B5EF4-FFF2-40B4-BE49-F238E27FC236}">
                <a16:creationId xmlns:a16="http://schemas.microsoft.com/office/drawing/2014/main" id="{76BFA844-BD82-CF60-EB0B-29F97B42C5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8833" y="1251836"/>
            <a:ext cx="912019" cy="26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4" name="Picture 5">
            <a:extLst>
              <a:ext uri="{FF2B5EF4-FFF2-40B4-BE49-F238E27FC236}">
                <a16:creationId xmlns:a16="http://schemas.microsoft.com/office/drawing/2014/main" id="{2F8FBA6E-1E58-45AE-BFE3-F020ADF59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691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5" name="Picture 6">
            <a:extLst>
              <a:ext uri="{FF2B5EF4-FFF2-40B4-BE49-F238E27FC236}">
                <a16:creationId xmlns:a16="http://schemas.microsoft.com/office/drawing/2014/main" id="{E754679F-370E-E101-9909-C03E5DDDEF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7873" y="1251836"/>
            <a:ext cx="875183" cy="26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6" name="Picture 7">
            <a:extLst>
              <a:ext uri="{FF2B5EF4-FFF2-40B4-BE49-F238E27FC236}">
                <a16:creationId xmlns:a16="http://schemas.microsoft.com/office/drawing/2014/main" id="{FCAE9AB4-7724-3E83-1D34-81776CE50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9141" y="1251836"/>
            <a:ext cx="881035" cy="25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7" name="Picture 8">
            <a:extLst>
              <a:ext uri="{FF2B5EF4-FFF2-40B4-BE49-F238E27FC236}">
                <a16:creationId xmlns:a16="http://schemas.microsoft.com/office/drawing/2014/main" id="{1E7D7432-ADCE-7019-5A42-C7DE51ABC8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4427" y="1251836"/>
            <a:ext cx="931912" cy="26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" name="Picture 9">
            <a:extLst>
              <a:ext uri="{FF2B5EF4-FFF2-40B4-BE49-F238E27FC236}">
                <a16:creationId xmlns:a16="http://schemas.microsoft.com/office/drawing/2014/main" id="{F142AB96-FBAA-8DF9-E1FA-E5F8F3AFE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629" y="1251836"/>
            <a:ext cx="912019" cy="265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" name="TextBox 306">
            <a:extLst>
              <a:ext uri="{FF2B5EF4-FFF2-40B4-BE49-F238E27FC236}">
                <a16:creationId xmlns:a16="http://schemas.microsoft.com/office/drawing/2014/main" id="{D3561812-BA34-50D4-7AF5-BD0E818B2A32}"/>
              </a:ext>
            </a:extLst>
          </p:cNvPr>
          <p:cNvSpPr txBox="1"/>
          <p:nvPr/>
        </p:nvSpPr>
        <p:spPr>
          <a:xfrm>
            <a:off x="1403967" y="11242389"/>
            <a:ext cx="284127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/>
          </a:p>
          <a:p>
            <a:pPr algn="ctr"/>
            <a:r>
              <a:rPr lang="en-US" sz="1200"/>
              <a:t>Organ and Blood Donation</a:t>
            </a:r>
            <a:endParaRPr lang="en-US"/>
          </a:p>
          <a:p>
            <a:pPr algn="ctr"/>
            <a:r>
              <a:rPr lang="en-US" sz="1200" dirty="0"/>
              <a:t>Teenage Pregnancy Choices </a:t>
            </a:r>
          </a:p>
          <a:p>
            <a:pPr algn="ctr"/>
            <a:r>
              <a:rPr lang="en-US" sz="1200"/>
              <a:t>Mental health illnesses</a:t>
            </a:r>
          </a:p>
          <a:p>
            <a:pPr algn="ctr"/>
            <a:r>
              <a:rPr lang="en-US" sz="1200"/>
              <a:t>Testicular and Prostate Cancer 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Breast Cancer, Cervical Cancer &amp; Screening </a:t>
            </a:r>
          </a:p>
          <a:p>
            <a:pPr algn="ctr"/>
            <a:endParaRPr lang="en-US" sz="1200" dirty="0"/>
          </a:p>
        </p:txBody>
      </p:sp>
      <p:sp>
        <p:nvSpPr>
          <p:cNvPr id="341" name="TextBox 340">
            <a:extLst>
              <a:ext uri="{FF2B5EF4-FFF2-40B4-BE49-F238E27FC236}">
                <a16:creationId xmlns:a16="http://schemas.microsoft.com/office/drawing/2014/main" id="{00D1EE99-CCF9-BFDF-5821-DB9A632A075D}"/>
              </a:ext>
            </a:extLst>
          </p:cNvPr>
          <p:cNvSpPr txBox="1"/>
          <p:nvPr/>
        </p:nvSpPr>
        <p:spPr>
          <a:xfrm>
            <a:off x="5828833" y="4628157"/>
            <a:ext cx="238967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US" sz="1200" dirty="0">
              <a:ea typeface="Calibri"/>
              <a:cs typeface="Calibri"/>
            </a:endParaRPr>
          </a:p>
          <a:p>
            <a:pPr algn="ctr"/>
            <a:r>
              <a:rPr lang="en-US" sz="1200"/>
              <a:t>Screen Addiction and Studying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Cyber Flashing &amp; Unsolicited Images</a:t>
            </a:r>
          </a:p>
          <a:p>
            <a:pPr algn="ctr"/>
            <a:r>
              <a:rPr lang="en-US" sz="1200"/>
              <a:t>Upskirting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Peer on Peer Abuse in Schools</a:t>
            </a:r>
          </a:p>
          <a:p>
            <a:pPr algn="ctr"/>
            <a:endParaRPr lang="en-US" sz="1200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F127E96-F75D-BB5B-B983-62E1D5E99A0E}"/>
              </a:ext>
            </a:extLst>
          </p:cNvPr>
          <p:cNvGrpSpPr/>
          <p:nvPr/>
        </p:nvGrpSpPr>
        <p:grpSpPr>
          <a:xfrm>
            <a:off x="1294130" y="11244813"/>
            <a:ext cx="3056763" cy="1569660"/>
            <a:chOff x="1332230" y="6794733"/>
            <a:chExt cx="3056763" cy="1569660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7A4591F5-DC2A-0CA9-DFCD-2209BA82A688}"/>
                </a:ext>
              </a:extLst>
            </p:cNvPr>
            <p:cNvSpPr txBox="1"/>
            <p:nvPr/>
          </p:nvSpPr>
          <p:spPr>
            <a:xfrm rot="10800000">
              <a:off x="4056721" y="6794733"/>
              <a:ext cx="33227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en-US" sz="1200" dirty="0"/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DFE5325-93DE-2C5B-8381-F72C80E6352F}"/>
                </a:ext>
              </a:extLst>
            </p:cNvPr>
            <p:cNvSpPr txBox="1"/>
            <p:nvPr/>
          </p:nvSpPr>
          <p:spPr>
            <a:xfrm>
              <a:off x="1332230" y="680941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 </a:t>
              </a:r>
            </a:p>
          </p:txBody>
        </p:sp>
      </p:grpSp>
      <p:sp>
        <p:nvSpPr>
          <p:cNvPr id="369" name="TextBox 368">
            <a:extLst>
              <a:ext uri="{FF2B5EF4-FFF2-40B4-BE49-F238E27FC236}">
                <a16:creationId xmlns:a16="http://schemas.microsoft.com/office/drawing/2014/main" id="{4583FE2E-57B9-2B34-B98A-A021E07AB995}"/>
              </a:ext>
            </a:extLst>
          </p:cNvPr>
          <p:cNvSpPr txBox="1"/>
          <p:nvPr/>
        </p:nvSpPr>
        <p:spPr>
          <a:xfrm>
            <a:off x="251460" y="1253817"/>
            <a:ext cx="124206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u="sng" dirty="0"/>
              <a:t>SKILLS DEVELOPED</a:t>
            </a:r>
            <a:endParaRPr lang="en-US" sz="1050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98081E56-EAD2-BD8D-FDFA-CBB6628A9F8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42" y="10420374"/>
            <a:ext cx="673296" cy="79211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D38EA14-B455-F66C-79DB-C1D6198F931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8232696"/>
            <a:ext cx="673296" cy="79211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76344D10-A26C-C60F-2752-5FB1C1BE2F5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8448" y="12645039"/>
            <a:ext cx="673296" cy="792113"/>
          </a:xfrm>
          <a:prstGeom prst="rect">
            <a:avLst/>
          </a:prstGeom>
        </p:spPr>
      </p:pic>
      <p:grpSp>
        <p:nvGrpSpPr>
          <p:cNvPr id="59" name="Group 58">
            <a:extLst>
              <a:ext uri="{FF2B5EF4-FFF2-40B4-BE49-F238E27FC236}">
                <a16:creationId xmlns:a16="http://schemas.microsoft.com/office/drawing/2014/main" id="{754AEC62-E9C8-EED4-60EA-4646E525AA18}"/>
              </a:ext>
            </a:extLst>
          </p:cNvPr>
          <p:cNvGrpSpPr/>
          <p:nvPr/>
        </p:nvGrpSpPr>
        <p:grpSpPr>
          <a:xfrm>
            <a:off x="8382000" y="6731318"/>
            <a:ext cx="1052512" cy="1551622"/>
            <a:chOff x="8210550" y="6731318"/>
            <a:chExt cx="1052512" cy="1551622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3E1A400D-6E5F-F3F4-15EE-A2B7EABBC8F9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56" name="Picture 55" descr="Diagram&#10;&#10;Description automatically generated">
                <a:extLst>
                  <a:ext uri="{FF2B5EF4-FFF2-40B4-BE49-F238E27FC236}">
                    <a16:creationId xmlns:a16="http://schemas.microsoft.com/office/drawing/2014/main" id="{8A7E81B0-250C-222E-56AA-0A7A91790EC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54" name="Picture 53" descr="Diagram&#10;&#10;Description automatically generated">
                <a:extLst>
                  <a:ext uri="{FF2B5EF4-FFF2-40B4-BE49-F238E27FC236}">
                    <a16:creationId xmlns:a16="http://schemas.microsoft.com/office/drawing/2014/main" id="{C32B5BFE-3E83-543B-062A-C52C6E8D0B6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8D22D768-478F-45EE-8167-8D1381305705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11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6DFD528B-08CB-F554-61DC-F2AFE0AE52D4}"/>
              </a:ext>
            </a:extLst>
          </p:cNvPr>
          <p:cNvGrpSpPr/>
          <p:nvPr/>
        </p:nvGrpSpPr>
        <p:grpSpPr>
          <a:xfrm>
            <a:off x="8382000" y="11112818"/>
            <a:ext cx="1052512" cy="1551622"/>
            <a:chOff x="8210550" y="6731318"/>
            <a:chExt cx="1052512" cy="1551622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DF5B20E1-B3D1-CE17-9CE3-E35728E8D5F6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63" name="Picture 62" descr="Diagram&#10;&#10;Description automatically generated">
                <a:extLst>
                  <a:ext uri="{FF2B5EF4-FFF2-40B4-BE49-F238E27FC236}">
                    <a16:creationId xmlns:a16="http://schemas.microsoft.com/office/drawing/2014/main" id="{5C4026A7-D424-F07E-3EB5-B5938E75D2B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64" name="Picture 63" descr="Diagram&#10;&#10;Description automatically generated">
                <a:extLst>
                  <a:ext uri="{FF2B5EF4-FFF2-40B4-BE49-F238E27FC236}">
                    <a16:creationId xmlns:a16="http://schemas.microsoft.com/office/drawing/2014/main" id="{2AB3E63B-C824-5D65-13F0-76F626A3278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8BCEC40E-9251-7C15-74B4-46DDEC905A1C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11</a:t>
              </a:r>
              <a:endParaRPr lang="en-US" sz="1600" b="1" u="sng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28DCB4F2-DF47-2073-5FCF-ADE15FBE427E}"/>
              </a:ext>
            </a:extLst>
          </p:cNvPr>
          <p:cNvGrpSpPr/>
          <p:nvPr/>
        </p:nvGrpSpPr>
        <p:grpSpPr>
          <a:xfrm>
            <a:off x="266700" y="8903018"/>
            <a:ext cx="1052512" cy="1551622"/>
            <a:chOff x="8210550" y="6731318"/>
            <a:chExt cx="1052512" cy="1551622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A652B856-01D3-2B5E-2D37-B173D1F2750A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76" name="Picture 75" descr="Diagram&#10;&#10;Description automatically generated">
                <a:extLst>
                  <a:ext uri="{FF2B5EF4-FFF2-40B4-BE49-F238E27FC236}">
                    <a16:creationId xmlns:a16="http://schemas.microsoft.com/office/drawing/2014/main" id="{1279228A-CC97-5EF6-37A3-3181D8898DD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77" name="Picture 76" descr="Diagram&#10;&#10;Description automatically generated">
                <a:extLst>
                  <a:ext uri="{FF2B5EF4-FFF2-40B4-BE49-F238E27FC236}">
                    <a16:creationId xmlns:a16="http://schemas.microsoft.com/office/drawing/2014/main" id="{1819971D-9446-20CB-BEB7-A18A8E7F8DA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ED342F76-22BF-DB2B-4D9F-5866CE70A411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11</a:t>
              </a:r>
            </a:p>
          </p:txBody>
        </p:sp>
      </p:grpSp>
      <p:grpSp>
        <p:nvGrpSpPr>
          <p:cNvPr id="1045" name="Group 1044">
            <a:extLst>
              <a:ext uri="{FF2B5EF4-FFF2-40B4-BE49-F238E27FC236}">
                <a16:creationId xmlns:a16="http://schemas.microsoft.com/office/drawing/2014/main" id="{33DF2252-95F3-CFD0-8562-CDCB91C42D98}"/>
              </a:ext>
            </a:extLst>
          </p:cNvPr>
          <p:cNvGrpSpPr/>
          <p:nvPr/>
        </p:nvGrpSpPr>
        <p:grpSpPr>
          <a:xfrm>
            <a:off x="1436918" y="8930643"/>
            <a:ext cx="1816145" cy="1538284"/>
            <a:chOff x="2999018" y="8930643"/>
            <a:chExt cx="1816145" cy="1538284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AE648948-3CDE-6DCE-E32F-DDA295F1D0B1}"/>
                </a:ext>
              </a:extLst>
            </p:cNvPr>
            <p:cNvGrpSpPr/>
            <p:nvPr/>
          </p:nvGrpSpPr>
          <p:grpSpPr>
            <a:xfrm>
              <a:off x="2999018" y="8930643"/>
              <a:ext cx="1816145" cy="1538284"/>
              <a:chOff x="7489780" y="6737471"/>
              <a:chExt cx="1954258" cy="1655267"/>
            </a:xfrm>
          </p:grpSpPr>
          <p:pic>
            <p:nvPicPr>
              <p:cNvPr id="131" name="Picture 130" descr="Diagram&#10;&#10;Description automatically generated">
                <a:extLst>
                  <a:ext uri="{FF2B5EF4-FFF2-40B4-BE49-F238E27FC236}">
                    <a16:creationId xmlns:a16="http://schemas.microsoft.com/office/drawing/2014/main" id="{4BF6992D-7A30-8B4E-A0A1-D42B90C1DF3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32" name="Picture 131" descr="Diagram&#10;&#10;Description automatically generated">
                <a:extLst>
                  <a:ext uri="{FF2B5EF4-FFF2-40B4-BE49-F238E27FC236}">
                    <a16:creationId xmlns:a16="http://schemas.microsoft.com/office/drawing/2014/main" id="{A26A0CFB-A9CD-777F-0EA5-0FCA1D55ED5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7" name="Subtitle 2">
              <a:extLst>
                <a:ext uri="{FF2B5EF4-FFF2-40B4-BE49-F238E27FC236}">
                  <a16:creationId xmlns:a16="http://schemas.microsoft.com/office/drawing/2014/main" id="{CB32C690-3FA1-E17A-B8B1-27EC8427BDE6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9088758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B0A3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SEXUAL HEALTH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49" name="Picture 2" descr="Free vector vector set of blank traffic road signs">
              <a:extLst>
                <a:ext uri="{FF2B5EF4-FFF2-40B4-BE49-F238E27FC236}">
                  <a16:creationId xmlns:a16="http://schemas.microsoft.com/office/drawing/2014/main" id="{859AC6DA-A866-E709-6D87-FD41C1DA880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989352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80" name="Group 1079">
            <a:extLst>
              <a:ext uri="{FF2B5EF4-FFF2-40B4-BE49-F238E27FC236}">
                <a16:creationId xmlns:a16="http://schemas.microsoft.com/office/drawing/2014/main" id="{0084DD0D-2844-16CA-5760-BD10108AA04E}"/>
              </a:ext>
            </a:extLst>
          </p:cNvPr>
          <p:cNvGrpSpPr/>
          <p:nvPr/>
        </p:nvGrpSpPr>
        <p:grpSpPr>
          <a:xfrm>
            <a:off x="1436918" y="13384214"/>
            <a:ext cx="1816145" cy="1538284"/>
            <a:chOff x="2999018" y="13384214"/>
            <a:chExt cx="1816145" cy="1538284"/>
          </a:xfrm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46DF2437-A6A9-F5B1-1944-F65E0271FA46}"/>
                </a:ext>
              </a:extLst>
            </p:cNvPr>
            <p:cNvGrpSpPr/>
            <p:nvPr/>
          </p:nvGrpSpPr>
          <p:grpSpPr>
            <a:xfrm>
              <a:off x="2999018" y="13384214"/>
              <a:ext cx="1816145" cy="1538284"/>
              <a:chOff x="7489780" y="6737471"/>
              <a:chExt cx="1954258" cy="1655267"/>
            </a:xfrm>
          </p:grpSpPr>
          <p:pic>
            <p:nvPicPr>
              <p:cNvPr id="142" name="Picture 141" descr="Diagram&#10;&#10;Description automatically generated">
                <a:extLst>
                  <a:ext uri="{FF2B5EF4-FFF2-40B4-BE49-F238E27FC236}">
                    <a16:creationId xmlns:a16="http://schemas.microsoft.com/office/drawing/2014/main" id="{B0402AA4-9FF0-07CB-36FB-65147DC0D4B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3" name="Picture 142" descr="Diagram&#10;&#10;Description automatically generated">
                <a:extLst>
                  <a:ext uri="{FF2B5EF4-FFF2-40B4-BE49-F238E27FC236}">
                    <a16:creationId xmlns:a16="http://schemas.microsoft.com/office/drawing/2014/main" id="{320E641E-4254-B232-F8C2-763EE122F5D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4" name="Subtitle 2">
              <a:extLst>
                <a:ext uri="{FF2B5EF4-FFF2-40B4-BE49-F238E27FC236}">
                  <a16:creationId xmlns:a16="http://schemas.microsoft.com/office/drawing/2014/main" id="{98338FA0-B3A9-D034-4DD8-0729E26719EF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13545819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00B0F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JUSTICE, ETHICS &amp; MODERN SOCIETY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62" name="Picture 2" descr="Free vector vector set of blank traffic road signs">
              <a:extLst>
                <a:ext uri="{FF2B5EF4-FFF2-40B4-BE49-F238E27FC236}">
                  <a16:creationId xmlns:a16="http://schemas.microsoft.com/office/drawing/2014/main" id="{06A32695-3F2E-BF4A-987B-6A7C165D79F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14348801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30BE6E74-3807-F698-1918-D0CB578EA9F3}"/>
              </a:ext>
            </a:extLst>
          </p:cNvPr>
          <p:cNvGrpSpPr/>
          <p:nvPr/>
        </p:nvGrpSpPr>
        <p:grpSpPr>
          <a:xfrm>
            <a:off x="266700" y="13329876"/>
            <a:ext cx="1052512" cy="1551622"/>
            <a:chOff x="8210550" y="6731318"/>
            <a:chExt cx="1052512" cy="1551622"/>
          </a:xfrm>
        </p:grpSpPr>
        <p:grpSp>
          <p:nvGrpSpPr>
            <p:cNvPr id="170" name="Group 169">
              <a:extLst>
                <a:ext uri="{FF2B5EF4-FFF2-40B4-BE49-F238E27FC236}">
                  <a16:creationId xmlns:a16="http://schemas.microsoft.com/office/drawing/2014/main" id="{02624A06-FC6C-CFCA-99A1-17F39E2E6850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172" name="Picture 171" descr="Diagram&#10;&#10;Description automatically generated">
                <a:extLst>
                  <a:ext uri="{FF2B5EF4-FFF2-40B4-BE49-F238E27FC236}">
                    <a16:creationId xmlns:a16="http://schemas.microsoft.com/office/drawing/2014/main" id="{BE0C3166-C9CD-6192-F276-392FF617431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173" name="Picture 172" descr="Diagram&#10;&#10;Description automatically generated">
                <a:extLst>
                  <a:ext uri="{FF2B5EF4-FFF2-40B4-BE49-F238E27FC236}">
                    <a16:creationId xmlns:a16="http://schemas.microsoft.com/office/drawing/2014/main" id="{2616C237-C10B-E100-AF90-828329B4BE3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09751B51-D784-BA3C-F681-F725C7998AC9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11</a:t>
              </a:r>
            </a:p>
          </p:txBody>
        </p:sp>
      </p:grpSp>
      <p:grpSp>
        <p:nvGrpSpPr>
          <p:cNvPr id="1043" name="Group 1042">
            <a:extLst>
              <a:ext uri="{FF2B5EF4-FFF2-40B4-BE49-F238E27FC236}">
                <a16:creationId xmlns:a16="http://schemas.microsoft.com/office/drawing/2014/main" id="{9D402589-F404-CA2E-2132-5506004F0E42}"/>
              </a:ext>
            </a:extLst>
          </p:cNvPr>
          <p:cNvGrpSpPr/>
          <p:nvPr/>
        </p:nvGrpSpPr>
        <p:grpSpPr>
          <a:xfrm>
            <a:off x="6550028" y="6720841"/>
            <a:ext cx="1816145" cy="1538284"/>
            <a:chOff x="5114928" y="6720841"/>
            <a:chExt cx="1816145" cy="1538284"/>
          </a:xfrm>
        </p:grpSpPr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5B17EE7B-AE09-3DEE-4020-94C358EABFC7}"/>
                </a:ext>
              </a:extLst>
            </p:cNvPr>
            <p:cNvGrpSpPr/>
            <p:nvPr/>
          </p:nvGrpSpPr>
          <p:grpSpPr>
            <a:xfrm>
              <a:off x="5114928" y="6720841"/>
              <a:ext cx="1816145" cy="1538284"/>
              <a:chOff x="7489780" y="6737471"/>
              <a:chExt cx="1954258" cy="1655267"/>
            </a:xfrm>
          </p:grpSpPr>
          <p:pic>
            <p:nvPicPr>
              <p:cNvPr id="89" name="Picture 88" descr="Diagram&#10;&#10;Description automatically generated">
                <a:extLst>
                  <a:ext uri="{FF2B5EF4-FFF2-40B4-BE49-F238E27FC236}">
                    <a16:creationId xmlns:a16="http://schemas.microsoft.com/office/drawing/2014/main" id="{27C40C4E-9B75-29ED-06B6-C601AD16EDC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90" name="Picture 89" descr="Diagram&#10;&#10;Description automatically generated">
                <a:extLst>
                  <a:ext uri="{FF2B5EF4-FFF2-40B4-BE49-F238E27FC236}">
                    <a16:creationId xmlns:a16="http://schemas.microsoft.com/office/drawing/2014/main" id="{9E0D31B4-2071-0043-E111-725295D868B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5" name="Subtitle 2">
              <a:extLst>
                <a:ext uri="{FF2B5EF4-FFF2-40B4-BE49-F238E27FC236}">
                  <a16:creationId xmlns:a16="http://schemas.microsoft.com/office/drawing/2014/main" id="{91545E2F-CBD7-3ECE-2F29-D3DBD6423B8B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6883622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FFC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STAYING SAFE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74" name="Picture 2" descr="Free vector vector set of blank traffic road signs">
              <a:extLst>
                <a:ext uri="{FF2B5EF4-FFF2-40B4-BE49-F238E27FC236}">
                  <a16:creationId xmlns:a16="http://schemas.microsoft.com/office/drawing/2014/main" id="{42D66C0B-1525-8213-507E-014A10BA6C4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7686672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47" name="Group 1046">
            <a:extLst>
              <a:ext uri="{FF2B5EF4-FFF2-40B4-BE49-F238E27FC236}">
                <a16:creationId xmlns:a16="http://schemas.microsoft.com/office/drawing/2014/main" id="{F2A0C370-C875-20EA-CCB5-B268576A3724}"/>
              </a:ext>
            </a:extLst>
          </p:cNvPr>
          <p:cNvGrpSpPr/>
          <p:nvPr/>
        </p:nvGrpSpPr>
        <p:grpSpPr>
          <a:xfrm>
            <a:off x="6550028" y="11160128"/>
            <a:ext cx="1816145" cy="1538284"/>
            <a:chOff x="5114928" y="11160128"/>
            <a:chExt cx="1816145" cy="1538284"/>
          </a:xfrm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93E217D5-ACB7-E9A2-3463-D499C20EC6FB}"/>
                </a:ext>
              </a:extLst>
            </p:cNvPr>
            <p:cNvGrpSpPr/>
            <p:nvPr/>
          </p:nvGrpSpPr>
          <p:grpSpPr>
            <a:xfrm>
              <a:off x="5114928" y="11160128"/>
              <a:ext cx="1816145" cy="1538284"/>
              <a:chOff x="7489780" y="6737471"/>
              <a:chExt cx="1954258" cy="1655267"/>
            </a:xfrm>
          </p:grpSpPr>
          <p:pic>
            <p:nvPicPr>
              <p:cNvPr id="136" name="Picture 135" descr="Diagram&#10;&#10;Description automatically generated">
                <a:extLst>
                  <a:ext uri="{FF2B5EF4-FFF2-40B4-BE49-F238E27FC236}">
                    <a16:creationId xmlns:a16="http://schemas.microsoft.com/office/drawing/2014/main" id="{7E4BD40F-D2AA-D18B-D644-04F390CEF88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40" name="Picture 139" descr="Diagram&#10;&#10;Description automatically generated">
                <a:extLst>
                  <a:ext uri="{FF2B5EF4-FFF2-40B4-BE49-F238E27FC236}">
                    <a16:creationId xmlns:a16="http://schemas.microsoft.com/office/drawing/2014/main" id="{6ABF506B-BE77-8925-1D34-7500D25C547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6" name="Subtitle 2">
              <a:extLst>
                <a:ext uri="{FF2B5EF4-FFF2-40B4-BE49-F238E27FC236}">
                  <a16:creationId xmlns:a16="http://schemas.microsoft.com/office/drawing/2014/main" id="{F8C15114-DCEB-9606-BAFB-525D478F8255}"/>
                </a:ext>
              </a:extLst>
            </p:cNvPr>
            <p:cNvSpPr txBox="1">
              <a:spLocks/>
            </p:cNvSpPr>
            <p:nvPr/>
          </p:nvSpPr>
          <p:spPr>
            <a:xfrm>
              <a:off x="5324893" y="11328753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E6CDFF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200" b="1" i="1" dirty="0">
                  <a:latin typeface="+mn-lt"/>
                </a:rPr>
                <a:t>ADULT HEALTH &amp; LOOKING AFTER YOURSELF</a:t>
              </a:r>
              <a:endParaRPr lang="en-GB" sz="1100" b="1" i="1" dirty="0">
                <a:latin typeface="+mn-lt"/>
              </a:endParaRPr>
            </a:p>
          </p:txBody>
        </p:sp>
        <p:pic>
          <p:nvPicPr>
            <p:cNvPr id="175" name="Picture 2" descr="Free vector vector set of blank traffic road signs">
              <a:extLst>
                <a:ext uri="{FF2B5EF4-FFF2-40B4-BE49-F238E27FC236}">
                  <a16:creationId xmlns:a16="http://schemas.microsoft.com/office/drawing/2014/main" id="{2D48651F-C52A-BD1A-B095-8A4E19E45A5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 flipV="1">
              <a:off x="5595522" y="12119606"/>
              <a:ext cx="894178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0" name="TextBox 179">
            <a:extLst>
              <a:ext uri="{FF2B5EF4-FFF2-40B4-BE49-F238E27FC236}">
                <a16:creationId xmlns:a16="http://schemas.microsoft.com/office/drawing/2014/main" id="{FC77E660-D198-2C3D-924C-9A9B75C8CFB1}"/>
              </a:ext>
            </a:extLst>
          </p:cNvPr>
          <p:cNvSpPr txBox="1"/>
          <p:nvPr/>
        </p:nvSpPr>
        <p:spPr>
          <a:xfrm rot="10800000">
            <a:off x="8166769" y="454445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A3F79B27-BD20-567A-0311-5310C2C279F4}"/>
              </a:ext>
            </a:extLst>
          </p:cNvPr>
          <p:cNvSpPr txBox="1"/>
          <p:nvPr/>
        </p:nvSpPr>
        <p:spPr>
          <a:xfrm>
            <a:off x="5722124" y="4557588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grpSp>
        <p:nvGrpSpPr>
          <p:cNvPr id="213" name="Group 212">
            <a:extLst>
              <a:ext uri="{FF2B5EF4-FFF2-40B4-BE49-F238E27FC236}">
                <a16:creationId xmlns:a16="http://schemas.microsoft.com/office/drawing/2014/main" id="{DFD98B02-99FE-4E02-7CBE-99C5AC355F22}"/>
              </a:ext>
            </a:extLst>
          </p:cNvPr>
          <p:cNvGrpSpPr/>
          <p:nvPr/>
        </p:nvGrpSpPr>
        <p:grpSpPr>
          <a:xfrm>
            <a:off x="5121275" y="6813550"/>
            <a:ext cx="1466850" cy="1485900"/>
            <a:chOff x="5121275" y="6813550"/>
            <a:chExt cx="1466850" cy="1485900"/>
          </a:xfrm>
        </p:grpSpPr>
        <p:grpSp>
          <p:nvGrpSpPr>
            <p:cNvPr id="202" name="Group 201">
              <a:extLst>
                <a:ext uri="{FF2B5EF4-FFF2-40B4-BE49-F238E27FC236}">
                  <a16:creationId xmlns:a16="http://schemas.microsoft.com/office/drawing/2014/main" id="{F572D8E9-5D3B-7932-84E7-093AFF6DBD37}"/>
                </a:ext>
              </a:extLst>
            </p:cNvPr>
            <p:cNvGrpSpPr/>
            <p:nvPr/>
          </p:nvGrpSpPr>
          <p:grpSpPr>
            <a:xfrm>
              <a:off x="5121275" y="7556501"/>
              <a:ext cx="1466850" cy="742949"/>
              <a:chOff x="5210911" y="7556501"/>
              <a:chExt cx="1274878" cy="742949"/>
            </a:xfrm>
          </p:grpSpPr>
          <p:pic>
            <p:nvPicPr>
              <p:cNvPr id="191" name="Picture 190" descr="Diagram&#10;&#10;Description automatically generated">
                <a:extLst>
                  <a:ext uri="{FF2B5EF4-FFF2-40B4-BE49-F238E27FC236}">
                    <a16:creationId xmlns:a16="http://schemas.microsoft.com/office/drawing/2014/main" id="{67D7074A-93F5-8847-21F0-BC4A4485282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96188"/>
                <a:ext cx="1274878" cy="703262"/>
              </a:xfrm>
              <a:prstGeom prst="rect">
                <a:avLst/>
              </a:prstGeom>
            </p:spPr>
          </p:pic>
          <p:pic>
            <p:nvPicPr>
              <p:cNvPr id="1024" name="Picture 1023" descr="Diagram&#10;&#10;Description automatically generated">
                <a:extLst>
                  <a:ext uri="{FF2B5EF4-FFF2-40B4-BE49-F238E27FC236}">
                    <a16:creationId xmlns:a16="http://schemas.microsoft.com/office/drawing/2014/main" id="{ECF0B09E-1B63-F33D-53D0-66A43B34077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210911" y="7556501"/>
                <a:ext cx="1274878" cy="373062"/>
              </a:xfrm>
              <a:prstGeom prst="rect">
                <a:avLst/>
              </a:prstGeom>
            </p:spPr>
          </p:pic>
        </p:grpSp>
        <p:sp>
          <p:nvSpPr>
            <p:cNvPr id="1027" name="Rectangle: Rounded Corners 1026">
              <a:extLst>
                <a:ext uri="{FF2B5EF4-FFF2-40B4-BE49-F238E27FC236}">
                  <a16:creationId xmlns:a16="http://schemas.microsoft.com/office/drawing/2014/main" id="{FF5EBDAB-A827-C157-FBA8-B1E22AB487E2}"/>
                </a:ext>
              </a:extLst>
            </p:cNvPr>
            <p:cNvSpPr/>
            <p:nvPr/>
          </p:nvSpPr>
          <p:spPr>
            <a:xfrm>
              <a:off x="5182394" y="7670007"/>
              <a:ext cx="1342232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DRUGS EDUCATION</a:t>
              </a:r>
            </a:p>
          </p:txBody>
        </p:sp>
        <p:pic>
          <p:nvPicPr>
            <p:cNvPr id="203" name="Picture 202" descr="Diagram&#10;&#10;Description automatically generated">
              <a:extLst>
                <a:ext uri="{FF2B5EF4-FFF2-40B4-BE49-F238E27FC236}">
                  <a16:creationId xmlns:a16="http://schemas.microsoft.com/office/drawing/2014/main" id="{A36038C1-DCFD-6CC4-B3C3-99EA50F556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29726" y="6813550"/>
              <a:ext cx="823621" cy="819150"/>
            </a:xfrm>
            <a:prstGeom prst="rect">
              <a:avLst/>
            </a:prstGeom>
          </p:spPr>
        </p:pic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A5EC9E3E-736B-C010-5164-40D9A4B0CD9E}"/>
                </a:ext>
              </a:extLst>
            </p:cNvPr>
            <p:cNvSpPr/>
            <p:nvPr/>
          </p:nvSpPr>
          <p:spPr>
            <a:xfrm>
              <a:off x="5435600" y="6832600"/>
              <a:ext cx="812800" cy="7175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STATUTORY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HEALTH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&amp; 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RSE</a:t>
              </a:r>
            </a:p>
          </p:txBody>
        </p:sp>
      </p:grpSp>
      <p:pic>
        <p:nvPicPr>
          <p:cNvPr id="218" name="Picture 217" descr="Diagram&#10;&#10;Description automatically generated">
            <a:extLst>
              <a:ext uri="{FF2B5EF4-FFF2-40B4-BE49-F238E27FC236}">
                <a16:creationId xmlns:a16="http://schemas.microsoft.com/office/drawing/2014/main" id="{50A9DC97-29B5-F1BC-4160-DE06768E0202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62373" y="8966200"/>
            <a:ext cx="823621" cy="819150"/>
          </a:xfrm>
          <a:prstGeom prst="rect">
            <a:avLst/>
          </a:prstGeom>
        </p:spPr>
      </p:pic>
      <p:sp>
        <p:nvSpPr>
          <p:cNvPr id="219" name="Rectangle 218">
            <a:extLst>
              <a:ext uri="{FF2B5EF4-FFF2-40B4-BE49-F238E27FC236}">
                <a16:creationId xmlns:a16="http://schemas.microsoft.com/office/drawing/2014/main" id="{39C377CD-4762-4361-5979-6D6F8281E272}"/>
              </a:ext>
            </a:extLst>
          </p:cNvPr>
          <p:cNvSpPr/>
          <p:nvPr/>
        </p:nvSpPr>
        <p:spPr>
          <a:xfrm>
            <a:off x="3568247" y="8985250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&amp; 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RSE</a:t>
            </a:r>
          </a:p>
        </p:txBody>
      </p:sp>
      <p:pic>
        <p:nvPicPr>
          <p:cNvPr id="236" name="Picture 235" descr="Diagram&#10;&#10;Description automatically generated">
            <a:extLst>
              <a:ext uri="{FF2B5EF4-FFF2-40B4-BE49-F238E27FC236}">
                <a16:creationId xmlns:a16="http://schemas.microsoft.com/office/drawing/2014/main" id="{198D7024-515D-FA2C-B51A-086F48819C41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2015788"/>
            <a:ext cx="1466850" cy="703262"/>
          </a:xfrm>
          <a:prstGeom prst="rect">
            <a:avLst/>
          </a:prstGeom>
        </p:spPr>
      </p:pic>
      <p:pic>
        <p:nvPicPr>
          <p:cNvPr id="237" name="Picture 236" descr="Diagram&#10;&#10;Description automatically generated">
            <a:extLst>
              <a:ext uri="{FF2B5EF4-FFF2-40B4-BE49-F238E27FC236}">
                <a16:creationId xmlns:a16="http://schemas.microsoft.com/office/drawing/2014/main" id="{651D6B04-3D91-1691-73C1-75D8D78BCDB7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1275" y="11811000"/>
            <a:ext cx="1466850" cy="673099"/>
          </a:xfrm>
          <a:prstGeom prst="rect">
            <a:avLst/>
          </a:prstGeom>
        </p:spPr>
      </p:pic>
      <p:sp>
        <p:nvSpPr>
          <p:cNvPr id="233" name="Rectangle: Rounded Corners 232">
            <a:extLst>
              <a:ext uri="{FF2B5EF4-FFF2-40B4-BE49-F238E27FC236}">
                <a16:creationId xmlns:a16="http://schemas.microsoft.com/office/drawing/2014/main" id="{301909BC-B634-14CB-A6F6-D73CB6DEE28D}"/>
              </a:ext>
            </a:extLst>
          </p:cNvPr>
          <p:cNvSpPr/>
          <p:nvPr/>
        </p:nvSpPr>
        <p:spPr>
          <a:xfrm>
            <a:off x="5182394" y="1192450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234" name="Picture 233" descr="Diagram&#10;&#10;Description automatically generated">
            <a:extLst>
              <a:ext uri="{FF2B5EF4-FFF2-40B4-BE49-F238E27FC236}">
                <a16:creationId xmlns:a16="http://schemas.microsoft.com/office/drawing/2014/main" id="{535D122C-98AD-A559-E07E-048DCD27D6F6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29726" y="11112500"/>
            <a:ext cx="823621" cy="767556"/>
          </a:xfrm>
          <a:prstGeom prst="rect">
            <a:avLst/>
          </a:prstGeom>
        </p:spPr>
      </p:pic>
      <p:sp>
        <p:nvSpPr>
          <p:cNvPr id="235" name="Rectangle 234">
            <a:extLst>
              <a:ext uri="{FF2B5EF4-FFF2-40B4-BE49-F238E27FC236}">
                <a16:creationId xmlns:a16="http://schemas.microsoft.com/office/drawing/2014/main" id="{D14DDC6B-B94E-2299-8FE8-0306EE0A0743}"/>
              </a:ext>
            </a:extLst>
          </p:cNvPr>
          <p:cNvSpPr/>
          <p:nvPr/>
        </p:nvSpPr>
        <p:spPr>
          <a:xfrm>
            <a:off x="5435600" y="11102975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endParaRPr lang="en-GB" sz="800" b="1" dirty="0">
              <a:solidFill>
                <a:schemeClr val="tx1"/>
              </a:solidFill>
            </a:endParaRPr>
          </a:p>
        </p:txBody>
      </p:sp>
      <p:sp>
        <p:nvSpPr>
          <p:cNvPr id="238" name="Rectangle: Rounded Corners 237">
            <a:extLst>
              <a:ext uri="{FF2B5EF4-FFF2-40B4-BE49-F238E27FC236}">
                <a16:creationId xmlns:a16="http://schemas.microsoft.com/office/drawing/2014/main" id="{C96B43A2-3B86-A633-9C31-B30958C89346}"/>
              </a:ext>
            </a:extLst>
          </p:cNvPr>
          <p:cNvSpPr/>
          <p:nvPr/>
        </p:nvSpPr>
        <p:spPr>
          <a:xfrm>
            <a:off x="5182394" y="12248357"/>
            <a:ext cx="1342232" cy="164306"/>
          </a:xfrm>
          <a:prstGeom prst="roundRect">
            <a:avLst/>
          </a:prstGeom>
          <a:solidFill>
            <a:srgbClr val="CC99FF"/>
          </a:solidFill>
          <a:ln>
            <a:solidFill>
              <a:srgbClr val="CC99FF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WELLBEING</a:t>
            </a:r>
          </a:p>
        </p:txBody>
      </p:sp>
      <p:pic>
        <p:nvPicPr>
          <p:cNvPr id="256" name="Picture 8">
            <a:extLst>
              <a:ext uri="{FF2B5EF4-FFF2-40B4-BE49-F238E27FC236}">
                <a16:creationId xmlns:a16="http://schemas.microsoft.com/office/drawing/2014/main" id="{4DEDAF65-8E4F-32D5-0A7A-79E01723A8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1521" y="10096040"/>
            <a:ext cx="454620" cy="138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7" name="Picture 10">
            <a:extLst>
              <a:ext uri="{FF2B5EF4-FFF2-40B4-BE49-F238E27FC236}">
                <a16:creationId xmlns:a16="http://schemas.microsoft.com/office/drawing/2014/main" id="{08860544-E9E8-93BD-F77A-93B2C8CE9B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7431" y="7889130"/>
            <a:ext cx="454620" cy="137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8" name="Picture 12">
            <a:extLst>
              <a:ext uri="{FF2B5EF4-FFF2-40B4-BE49-F238E27FC236}">
                <a16:creationId xmlns:a16="http://schemas.microsoft.com/office/drawing/2014/main" id="{22FDAE2E-9B7E-6B69-0093-32FECA4CD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4576" y="12322918"/>
            <a:ext cx="454620" cy="137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4" name="Picture 263" descr="A picture containing qr code&#10;&#10;Description automatically generated">
            <a:extLst>
              <a:ext uri="{FF2B5EF4-FFF2-40B4-BE49-F238E27FC236}">
                <a16:creationId xmlns:a16="http://schemas.microsoft.com/office/drawing/2014/main" id="{6354F2F2-498E-52C7-1F02-2C8AF1F58B23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hq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700000">
            <a:off x="8764940" y="6011069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2" name="Picture 271" descr="A picture containing qr code&#10;&#10;Description automatically generated">
            <a:extLst>
              <a:ext uri="{FF2B5EF4-FFF2-40B4-BE49-F238E27FC236}">
                <a16:creationId xmlns:a16="http://schemas.microsoft.com/office/drawing/2014/main" id="{070AF7D3-64BF-B9F6-4933-C77ACC795C98}"/>
              </a:ext>
            </a:extLst>
          </p:cNvPr>
          <p:cNvPicPr>
            <a:picLocks noChangeAspect="1"/>
          </p:cNvPicPr>
          <p:nvPr/>
        </p:nvPicPr>
        <p:blipFill rotWithShape="1">
          <a:blip r:embed="rId28" cstate="hq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9735" b="92035" l="9091" r="89394">
                        <a14:foregroundMark x1="50000" y1="9735" x2="50000" y2="9735"/>
                        <a14:foregroundMark x1="71212" y1="9735" x2="71212" y2="9735"/>
                        <a14:foregroundMark x1="77273" y1="11504" x2="77273" y2="11504"/>
                        <a14:foregroundMark x1="31818" y1="12389" x2="31818" y2="12389"/>
                        <a14:backgroundMark x1="21212" y1="23894" x2="21212" y2="23894"/>
                        <a14:backgroundMark x1="15152" y1="18584" x2="15152" y2="18584"/>
                        <a14:backgroundMark x1="16667" y1="17699" x2="16667" y2="17699"/>
                        <a14:backgroundMark x1="13636" y1="28319" x2="13636" y2="28319"/>
                        <a14:backgroundMark x1="16667" y1="16814" x2="18182" y2="23009"/>
                        <a14:backgroundMark x1="16667" y1="29204" x2="16667" y2="29204"/>
                        <a14:backgroundMark x1="16667" y1="49558" x2="16667" y2="49558"/>
                        <a14:backgroundMark x1="16667" y1="44248" x2="16667" y2="44248"/>
                        <a14:backgroundMark x1="12121" y1="37168" x2="12121" y2="37168"/>
                        <a14:backgroundMark x1="18182" y1="43363" x2="18182" y2="43363"/>
                        <a14:backgroundMark x1="18182" y1="64602" x2="18182" y2="73451"/>
                        <a14:backgroundMark x1="16667" y1="84071" x2="18182" y2="92920"/>
                        <a14:backgroundMark x1="48485" y1="94690" x2="71212" y2="95575"/>
                        <a14:backgroundMark x1="42424" y1="90265" x2="42424" y2="90265"/>
                        <a14:backgroundMark x1="43939" y1="91150" x2="43939" y2="91150"/>
                        <a14:backgroundMark x1="40909" y1="91150" x2="53030" y2="95575"/>
                        <a14:backgroundMark x1="19697" y1="30088" x2="19697" y2="30088"/>
                        <a14:backgroundMark x1="18182" y1="25664" x2="19697" y2="32743"/>
                        <a14:backgroundMark x1="12121" y1="30088" x2="12121" y2="38053"/>
                        <a14:backgroundMark x1="18182" y1="42478" x2="16667" y2="57522"/>
                        <a14:backgroundMark x1="15152" y1="38938" x2="16667" y2="48673"/>
                        <a14:backgroundMark x1="13636" y1="61062" x2="15152" y2="68142"/>
                        <a14:backgroundMark x1="19697" y1="61062" x2="19697" y2="61062"/>
                        <a14:backgroundMark x1="19697" y1="58407" x2="19697" y2="58407"/>
                        <a14:backgroundMark x1="18182" y1="60177" x2="18182" y2="67257"/>
                        <a14:backgroundMark x1="16667" y1="71681" x2="18182" y2="81416"/>
                        <a14:backgroundMark x1="18182" y1="53097" x2="19697" y2="690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900" y="312975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4" name="Picture 273" descr="A picture containing qr code&#10;&#10;Description automatically generated">
            <a:extLst>
              <a:ext uri="{FF2B5EF4-FFF2-40B4-BE49-F238E27FC236}">
                <a16:creationId xmlns:a16="http://schemas.microsoft.com/office/drawing/2014/main" id="{A189C923-B370-D198-D146-DF3378E67FB0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hq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3415" y="2743995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7" name="Picture 276" descr="A picture containing qr code&#10;&#10;Description automatically generated">
            <a:extLst>
              <a:ext uri="{FF2B5EF4-FFF2-40B4-BE49-F238E27FC236}">
                <a16:creationId xmlns:a16="http://schemas.microsoft.com/office/drawing/2014/main" id="{F3285410-652A-BB95-06A9-401B359E0306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hq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974" y="115173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8" name="Picture 277" descr="A picture containing qr code&#10;&#10;Description automatically generated">
            <a:extLst>
              <a:ext uri="{FF2B5EF4-FFF2-40B4-BE49-F238E27FC236}">
                <a16:creationId xmlns:a16="http://schemas.microsoft.com/office/drawing/2014/main" id="{1947D9CC-75C4-DF8A-439B-8507699B2694}"/>
              </a:ext>
            </a:extLst>
          </p:cNvPr>
          <p:cNvPicPr>
            <a:picLocks noChangeAspect="1"/>
          </p:cNvPicPr>
          <p:nvPr/>
        </p:nvPicPr>
        <p:blipFill rotWithShape="1">
          <a:blip r:embed="rId32" cstate="hq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5263" b="92713" l="4348" r="89130">
                        <a14:foregroundMark x1="43478" y1="7692" x2="58696" y2="7287"/>
                        <a14:foregroundMark x1="34058" y1="6883" x2="34058" y2="6883"/>
                        <a14:foregroundMark x1="73913" y1="7287" x2="73913" y2="7287"/>
                        <a14:foregroundMark x1="59420" y1="5668" x2="59420" y2="5668"/>
                        <a14:foregroundMark x1="89130" y1="18623" x2="89130" y2="18623"/>
                        <a14:backgroundMark x1="16667" y1="27126" x2="16667" y2="27126"/>
                        <a14:backgroundMark x1="12319" y1="25506" x2="13043" y2="31984"/>
                        <a14:backgroundMark x1="13768" y1="42915" x2="14493" y2="56680"/>
                        <a14:backgroundMark x1="13043" y1="13360" x2="10870" y2="16599"/>
                        <a14:backgroundMark x1="5072" y1="24291" x2="10145" y2="27530"/>
                        <a14:backgroundMark x1="5797" y1="21862" x2="7971" y2="25911"/>
                        <a14:backgroundMark x1="18841" y1="57895" x2="13043" y2="70850"/>
                        <a14:backgroundMark x1="13043" y1="69231" x2="14493" y2="83806"/>
                        <a14:backgroundMark x1="13043" y1="82186" x2="14493" y2="90283"/>
                        <a14:backgroundMark x1="16667" y1="91498" x2="28261" y2="95142"/>
                        <a14:backgroundMark x1="31884" y1="93522" x2="37681" y2="93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242517" y="10549731"/>
            <a:ext cx="435314" cy="78184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9" name="Picture 278" descr="A picture containing qr code&#10;&#10;Description automatically generated">
            <a:extLst>
              <a:ext uri="{FF2B5EF4-FFF2-40B4-BE49-F238E27FC236}">
                <a16:creationId xmlns:a16="http://schemas.microsoft.com/office/drawing/2014/main" id="{904AAFF8-A3DF-E44E-224E-71F76474B70E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hq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5677" b="95197" l="8257" r="88991">
                        <a14:foregroundMark x1="52294" y1="9170" x2="57798" y2="11790"/>
                        <a14:foregroundMark x1="39143" y1="21834" x2="44037" y2="25328"/>
                        <a14:foregroundMark x1="34862" y1="18777" x2="39143" y2="21834"/>
                        <a14:foregroundMark x1="32739" y1="19513" x2="34862" y2="20524"/>
                        <a14:foregroundMark x1="39450" y1="8734" x2="39450" y2="8734"/>
                        <a14:foregroundMark x1="41284" y1="7424" x2="41284" y2="7424"/>
                        <a14:foregroundMark x1="34862" y1="8297" x2="34862" y2="8297"/>
                        <a14:foregroundMark x1="36697" y1="6114" x2="36697" y2="6114"/>
                        <a14:foregroundMark x1="43119" y1="5677" x2="43119" y2="5677"/>
                        <a14:foregroundMark x1="29047" y1="17283" x2="29001" y2="17374"/>
                        <a14:foregroundMark x1="39450" y1="35808" x2="44037" y2="38865"/>
                        <a14:foregroundMark x1="88991" y1="43231" x2="88073" y2="51092"/>
                        <a14:foregroundMark x1="83486" y1="51965" x2="77064" y2="75546"/>
                        <a14:backgroundMark x1="19266" y1="23581" x2="19266" y2="23581"/>
                        <a14:backgroundMark x1="18349" y1="31878" x2="19266" y2="34498"/>
                        <a14:backgroundMark x1="12844" y1="52402" x2="12844" y2="60262"/>
                        <a14:backgroundMark x1="12844" y1="78166" x2="11927" y2="86026"/>
                        <a14:backgroundMark x1="20183" y1="82533" x2="20183" y2="90393"/>
                        <a14:backgroundMark x1="21101" y1="75983" x2="21101" y2="75983"/>
                        <a14:backgroundMark x1="23853" y1="76856" x2="19266" y2="79913"/>
                        <a14:backgroundMark x1="22018" y1="73362" x2="23853" y2="78603"/>
                        <a14:backgroundMark x1="13761" y1="91266" x2="14679" y2="95197"/>
                        <a14:backgroundMark x1="6422" y1="88210" x2="18349" y2="93013"/>
                        <a14:backgroundMark x1="21101" y1="96507" x2="40367" y2="97380"/>
                        <a14:backgroundMark x1="14679" y1="95633" x2="27523" y2="95197"/>
                        <a14:backgroundMark x1="51376" y1="94760" x2="73394" y2="94760"/>
                        <a14:backgroundMark x1="51376" y1="93450" x2="51376" y2="93450"/>
                        <a14:backgroundMark x1="50459" y1="93450" x2="50459" y2="93450"/>
                        <a14:backgroundMark x1="49541" y1="93013" x2="54128" y2="93013"/>
                        <a14:backgroundMark x1="44037" y1="93450" x2="54128" y2="93886"/>
                        <a14:backgroundMark x1="17431" y1="17031" x2="16514" y2="24017"/>
                        <a14:backgroundMark x1="23853" y1="27511" x2="24771" y2="31441"/>
                        <a14:backgroundMark x1="22018" y1="22271" x2="22936" y2="27074"/>
                        <a14:backgroundMark x1="13761" y1="13100" x2="15596" y2="18341"/>
                        <a14:backgroundMark x1="2752" y1="14847" x2="2752" y2="14847"/>
                        <a14:backgroundMark x1="4587" y1="15721" x2="4587" y2="18777"/>
                        <a14:backgroundMark x1="1835" y1="16594" x2="1835" y2="16594"/>
                        <a14:backgroundMark x1="5505" y1="14410" x2="5505" y2="14410"/>
                        <a14:backgroundMark x1="9174" y1="16157" x2="9174" y2="16157"/>
                        <a14:backgroundMark x1="6422" y1="16594" x2="6422" y2="16594"/>
                        <a14:backgroundMark x1="5505" y1="15284" x2="5505" y2="16594"/>
                        <a14:backgroundMark x1="2752" y1="19651" x2="3670" y2="24017"/>
                        <a14:backgroundMark x1="1835" y1="17031" x2="1835" y2="20524"/>
                        <a14:backgroundMark x1="4587" y1="7860" x2="4587" y2="7860"/>
                        <a14:backgroundMark x1="4587" y1="20087" x2="4587" y2="20087"/>
                        <a14:backgroundMark x1="28440" y1="21834" x2="28440" y2="21834"/>
                        <a14:backgroundMark x1="25688" y1="24891" x2="26606" y2="31004"/>
                        <a14:backgroundMark x1="26606" y1="17467" x2="26606" y2="17467"/>
                        <a14:backgroundMark x1="28440" y1="17031" x2="28440" y2="17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073454" y="14679612"/>
            <a:ext cx="344466" cy="724032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3" name="Picture 282" descr="A picture containing qr code&#10;&#10;Description automatically generated">
            <a:extLst>
              <a:ext uri="{FF2B5EF4-FFF2-40B4-BE49-F238E27FC236}">
                <a16:creationId xmlns:a16="http://schemas.microsoft.com/office/drawing/2014/main" id="{972FD731-C8E2-25AF-38F6-D6E7796F14D6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hq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7965" b="89381" l="9091" r="89394">
                        <a14:foregroundMark x1="87879" y1="36283" x2="87879" y2="36283"/>
                        <a14:foregroundMark x1="62121" y1="90265" x2="62121" y2="90265"/>
                        <a14:foregroundMark x1="65152" y1="7965" x2="65152" y2="7965"/>
                        <a14:foregroundMark x1="30303" y1="33628" x2="30303" y2="33628"/>
                        <a14:foregroundMark x1="30303" y1="40708" x2="30303" y2="40708"/>
                        <a14:foregroundMark x1="30303" y1="49558" x2="30303" y2="49558"/>
                        <a14:foregroundMark x1="30303" y1="56637" x2="30303" y2="56637"/>
                        <a14:foregroundMark x1="30303" y1="61947" x2="30303" y2="61947"/>
                        <a14:backgroundMark x1="18182" y1="17699" x2="19697" y2="26549"/>
                        <a14:backgroundMark x1="19697" y1="40708" x2="19697" y2="43363"/>
                        <a14:backgroundMark x1="19697" y1="33628" x2="19697" y2="40708"/>
                        <a14:backgroundMark x1="19697" y1="31858" x2="19697" y2="33628"/>
                        <a14:backgroundMark x1="19066" y1="61947" x2="19697" y2="66372"/>
                        <a14:backgroundMark x1="18308" y1="56637" x2="19066" y2="61947"/>
                        <a14:backgroundMark x1="18182" y1="55752" x2="18308" y2="56637"/>
                        <a14:backgroundMark x1="69697" y1="92035" x2="69697" y2="92035"/>
                        <a14:backgroundMark x1="62121" y1="91150" x2="62121" y2="91150"/>
                        <a14:backgroundMark x1="22727" y1="35398" x2="22727" y2="353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666911" y="12730644"/>
            <a:ext cx="208882" cy="35547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288" name="Arrow: Right 287">
            <a:extLst>
              <a:ext uri="{FF2B5EF4-FFF2-40B4-BE49-F238E27FC236}">
                <a16:creationId xmlns:a16="http://schemas.microsoft.com/office/drawing/2014/main" id="{2C6C6E46-6CB8-6C10-415A-261425C1A23B}"/>
              </a:ext>
            </a:extLst>
          </p:cNvPr>
          <p:cNvSpPr/>
          <p:nvPr/>
        </p:nvSpPr>
        <p:spPr>
          <a:xfrm>
            <a:off x="7977189" y="1716882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YEAR 12</a:t>
            </a:r>
          </a:p>
        </p:txBody>
      </p:sp>
      <p:sp>
        <p:nvSpPr>
          <p:cNvPr id="289" name="Arrow: Right 288">
            <a:extLst>
              <a:ext uri="{FF2B5EF4-FFF2-40B4-BE49-F238E27FC236}">
                <a16:creationId xmlns:a16="http://schemas.microsoft.com/office/drawing/2014/main" id="{B7AE4438-CCD1-335E-392E-87514C4A4CD8}"/>
              </a:ext>
            </a:extLst>
          </p:cNvPr>
          <p:cNvSpPr/>
          <p:nvPr/>
        </p:nvSpPr>
        <p:spPr>
          <a:xfrm>
            <a:off x="288925" y="15016957"/>
            <a:ext cx="1517650" cy="464344"/>
          </a:xfrm>
          <a:prstGeom prst="rightArrow">
            <a:avLst>
              <a:gd name="adj1" fmla="val 50000"/>
              <a:gd name="adj2" fmla="val 90936"/>
            </a:avLst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>
                <a:solidFill>
                  <a:schemeClr val="tx1"/>
                </a:solidFill>
              </a:rPr>
              <a:t>WELCOME</a:t>
            </a: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B3557A56-FF93-144F-20AB-14E803F81AD0}"/>
              </a:ext>
            </a:extLst>
          </p:cNvPr>
          <p:cNvSpPr txBox="1">
            <a:spLocks/>
          </p:cNvSpPr>
          <p:nvPr/>
        </p:nvSpPr>
        <p:spPr>
          <a:xfrm>
            <a:off x="457200" y="15814669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RSE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3C8E8A47-10E3-0535-4B48-1E781A37F199}"/>
              </a:ext>
            </a:extLst>
          </p:cNvPr>
          <p:cNvSpPr txBox="1">
            <a:spLocks/>
          </p:cNvSpPr>
          <p:nvPr/>
        </p:nvSpPr>
        <p:spPr>
          <a:xfrm>
            <a:off x="457200" y="16817670"/>
            <a:ext cx="1246782" cy="477298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HEALTH 2026 COMPLIANT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CF5FABC-BFC8-4974-11F1-F283E82CF1FF}"/>
              </a:ext>
            </a:extLst>
          </p:cNvPr>
          <p:cNvSpPr txBox="1">
            <a:spLocks/>
          </p:cNvSpPr>
          <p:nvPr/>
        </p:nvSpPr>
        <p:spPr>
          <a:xfrm>
            <a:off x="5996940" y="15758160"/>
            <a:ext cx="290322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PERSONAL DEVELOPMENT</a:t>
            </a:r>
            <a:endParaRPr lang="en-GB" sz="12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00F16878-13A2-BA86-55ED-7A491E8841B4}"/>
              </a:ext>
            </a:extLst>
          </p:cNvPr>
          <p:cNvSpPr txBox="1">
            <a:spLocks/>
          </p:cNvSpPr>
          <p:nvPr/>
        </p:nvSpPr>
        <p:spPr>
          <a:xfrm>
            <a:off x="5661660" y="16154400"/>
            <a:ext cx="3619500" cy="320040"/>
          </a:xfrm>
          <a:prstGeom prst="rect">
            <a:avLst/>
          </a:prstGeom>
          <a:solidFill>
            <a:srgbClr val="44546A"/>
          </a:solidFill>
          <a:ln w="38100" cmpd="sng"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sz="1400" b="1" i="1" dirty="0">
                <a:solidFill>
                  <a:schemeClr val="bg1"/>
                </a:solidFill>
                <a:latin typeface="+mn-lt"/>
              </a:rPr>
              <a:t>ASSESSMENT &amp; PROGRESS IN PSHE </a:t>
            </a:r>
          </a:p>
        </p:txBody>
      </p:sp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28154FF5-53F5-39CE-1B93-EA0107A198ED}"/>
              </a:ext>
            </a:extLst>
          </p:cNvPr>
          <p:cNvPicPr>
            <a:picLocks noChangeAspect="1"/>
          </p:cNvPicPr>
          <p:nvPr/>
        </p:nvPicPr>
        <p:blipFill rotWithShape="1">
          <a:blip r:embed="rId34" cstate="hq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8696" b="89783" l="9544" r="90041">
                        <a14:foregroundMark x1="41909" y1="8913" x2="41909" y2="8913"/>
                        <a14:foregroundMark x1="43983" y1="12826" x2="48133" y2="21304"/>
                        <a14:foregroundMark x1="49378" y1="17391" x2="51037" y2="23043"/>
                        <a14:foregroundMark x1="45643" y1="51739" x2="45643" y2="61522"/>
                        <a14:foregroundMark x1="49378" y1="46957" x2="50207" y2="573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878195" y="10415588"/>
            <a:ext cx="231463" cy="44279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5" name="Picture 2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33C87F5-2784-99CF-89BE-04B813AA18A5}"/>
              </a:ext>
            </a:extLst>
          </p:cNvPr>
          <p:cNvPicPr>
            <a:picLocks noChangeAspect="1"/>
          </p:cNvPicPr>
          <p:nvPr/>
        </p:nvPicPr>
        <p:blipFill rotWithShape="1">
          <a:blip r:embed="rId36" cstate="hq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2400" b="96800" l="9467" r="89941">
                        <a14:foregroundMark x1="33136" y1="87467" x2="36686" y2="88267"/>
                        <a14:foregroundMark x1="20118" y1="92267" x2="39053" y2="92800"/>
                        <a14:foregroundMark x1="23669" y1="97067" x2="23669" y2="97067"/>
                        <a14:foregroundMark x1="42012" y1="3467" x2="42012" y2="3467"/>
                        <a14:foregroundMark x1="10651" y1="40533" x2="10651" y2="40533"/>
                        <a14:foregroundMark x1="34320" y1="27733" x2="43195" y2="33067"/>
                        <a14:foregroundMark x1="59763" y1="27733" x2="62722" y2="32000"/>
                        <a14:foregroundMark x1="9467" y1="16533" x2="9467" y2="16533"/>
                        <a14:foregroundMark x1="86391" y1="17600" x2="86391" y2="17600"/>
                        <a14:foregroundMark x1="73964" y1="5333" x2="73964" y2="5333"/>
                        <a14:foregroundMark x1="22485" y1="4533" x2="22485" y2="4533"/>
                        <a14:foregroundMark x1="18935" y1="4533" x2="18935" y2="4533"/>
                        <a14:foregroundMark x1="72781" y1="5600" x2="78107" y2="8267"/>
                        <a14:foregroundMark x1="76923" y1="5333" x2="76923" y2="5333"/>
                        <a14:foregroundMark x1="56213" y1="3467" x2="42604" y2="2400"/>
                        <a14:foregroundMark x1="10651" y1="69067" x2="10651" y2="690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530619" y="6263235"/>
            <a:ext cx="262255" cy="584373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7" name="Picture 26" descr="A picture containing icon&#10;&#10;Description automatically generated">
            <a:extLst>
              <a:ext uri="{FF2B5EF4-FFF2-40B4-BE49-F238E27FC236}">
                <a16:creationId xmlns:a16="http://schemas.microsoft.com/office/drawing/2014/main" id="{D7AB96A6-D4A9-EC35-5AFD-B7E955B485B8}"/>
              </a:ext>
            </a:extLst>
          </p:cNvPr>
          <p:cNvPicPr>
            <a:picLocks noChangeAspect="1"/>
          </p:cNvPicPr>
          <p:nvPr/>
        </p:nvPicPr>
        <p:blipFill rotWithShape="1">
          <a:blip r:embed="rId38" cstate="hq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5070" b="92958" l="9722" r="89815">
                        <a14:foregroundMark x1="43519" y1="19155" x2="55556" y2="30423"/>
                        <a14:foregroundMark x1="55093" y1="13239" x2="59259" y2="24225"/>
                        <a14:foregroundMark x1="53704" y1="7606" x2="53704" y2="7606"/>
                        <a14:foregroundMark x1="49074" y1="5915" x2="49074" y2="5915"/>
                        <a14:foregroundMark x1="44444" y1="30704" x2="50463" y2="35211"/>
                        <a14:foregroundMark x1="56944" y1="22254" x2="66667" y2="35211"/>
                        <a14:foregroundMark x1="47685" y1="27042" x2="51389" y2="35775"/>
                        <a14:foregroundMark x1="43981" y1="47324" x2="44444" y2="67887"/>
                        <a14:foregroundMark x1="52778" y1="49014" x2="59722" y2="69014"/>
                        <a14:foregroundMark x1="52778" y1="48451" x2="58796" y2="69577"/>
                        <a14:foregroundMark x1="60185" y1="49014" x2="64815" y2="71268"/>
                        <a14:foregroundMark x1="52315" y1="87887" x2="52315" y2="87887"/>
                        <a14:foregroundMark x1="43981" y1="85352" x2="43981" y2="85352"/>
                        <a14:foregroundMark x1="37963" y1="86479" x2="54630" y2="88451"/>
                        <a14:foregroundMark x1="55093" y1="85915" x2="63889" y2="87042"/>
                        <a14:foregroundMark x1="50000" y1="92958" x2="50000" y2="92958"/>
                        <a14:foregroundMark x1="52778" y1="5352" x2="52778" y2="53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704880" y="15208522"/>
            <a:ext cx="237075" cy="38820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28" name="Picture 27" descr="A picture containing icon&#10;&#10;Description automatically generated">
            <a:extLst>
              <a:ext uri="{FF2B5EF4-FFF2-40B4-BE49-F238E27FC236}">
                <a16:creationId xmlns:a16="http://schemas.microsoft.com/office/drawing/2014/main" id="{882EDF42-046D-A8AF-E484-3791CE129D29}"/>
              </a:ext>
            </a:extLst>
          </p:cNvPr>
          <p:cNvPicPr>
            <a:picLocks noChangeAspect="1"/>
          </p:cNvPicPr>
          <p:nvPr/>
        </p:nvPicPr>
        <p:blipFill rotWithShape="1">
          <a:blip r:embed="rId40" cstate="hq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7910" b="93503" l="8969" r="88789">
                        <a14:foregroundMark x1="41704" y1="22034" x2="51121" y2="25424"/>
                        <a14:foregroundMark x1="30942" y1="8192" x2="56502" y2="11582"/>
                        <a14:foregroundMark x1="30045" y1="19774" x2="46637" y2="33051"/>
                        <a14:foregroundMark x1="47982" y1="19209" x2="56502" y2="31921"/>
                        <a14:foregroundMark x1="43498" y1="48305" x2="50224" y2="66102"/>
                        <a14:foregroundMark x1="40359" y1="55932" x2="40359" y2="65819"/>
                        <a14:foregroundMark x1="53363" y1="46328" x2="54260" y2="64124"/>
                        <a14:foregroundMark x1="33632" y1="88983" x2="54260" y2="88983"/>
                        <a14:foregroundMark x1="53363" y1="93503" x2="53363" y2="93503"/>
                        <a14:foregroundMark x1="70852" y1="9605" x2="70852" y2="9605"/>
                        <a14:foregroundMark x1="22422" y1="10452" x2="22422" y2="104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91879" y="8200401"/>
            <a:ext cx="257800" cy="410197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1" name="Picture 50" descr="A picture containing icon&#10;&#10;Description automatically generated">
            <a:extLst>
              <a:ext uri="{FF2B5EF4-FFF2-40B4-BE49-F238E27FC236}">
                <a16:creationId xmlns:a16="http://schemas.microsoft.com/office/drawing/2014/main" id="{B51AA841-3797-7783-CE32-2A5F61E89AEA}"/>
              </a:ext>
            </a:extLst>
          </p:cNvPr>
          <p:cNvPicPr>
            <a:picLocks noChangeAspect="1"/>
          </p:cNvPicPr>
          <p:nvPr/>
        </p:nvPicPr>
        <p:blipFill rotWithShape="1">
          <a:blip r:embed="rId42" cstate="hq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5367" b="89548" l="8969" r="88789">
                        <a14:foregroundMark x1="45740" y1="18644" x2="48879" y2="28249"/>
                        <a14:foregroundMark x1="48879" y1="17232" x2="42601" y2="31638"/>
                        <a14:foregroundMark x1="33184" y1="12147" x2="43049" y2="27119"/>
                        <a14:foregroundMark x1="40359" y1="11299" x2="51570" y2="14124"/>
                        <a14:foregroundMark x1="23318" y1="7627" x2="67713" y2="10169"/>
                        <a14:foregroundMark x1="47534" y1="5650" x2="47534" y2="5650"/>
                        <a14:foregroundMark x1="51570" y1="24011" x2="56054" y2="33333"/>
                        <a14:foregroundMark x1="39910" y1="13277" x2="42601" y2="26836"/>
                        <a14:foregroundMark x1="47085" y1="11299" x2="61435" y2="28531"/>
                        <a14:foregroundMark x1="43946" y1="22881" x2="45740" y2="36158"/>
                        <a14:foregroundMark x1="38117" y1="35028" x2="31839" y2="66949"/>
                        <a14:foregroundMark x1="52915" y1="33898" x2="55605" y2="58757"/>
                        <a14:foregroundMark x1="50224" y1="45763" x2="49327" y2="63842"/>
                        <a14:foregroundMark x1="39910" y1="46893" x2="43498" y2="68362"/>
                        <a14:foregroundMark x1="43049" y1="48023" x2="47534" y2="67514"/>
                        <a14:foregroundMark x1="50673" y1="45480" x2="50673" y2="63277"/>
                        <a14:foregroundMark x1="39910" y1="37288" x2="39462" y2="46893"/>
                        <a14:foregroundMark x1="38117" y1="22316" x2="38117" y2="35593"/>
                        <a14:foregroundMark x1="50224" y1="15254" x2="54260" y2="33616"/>
                        <a14:foregroundMark x1="49776" y1="53390" x2="55605" y2="72316"/>
                        <a14:foregroundMark x1="54260" y1="45480" x2="57399" y2="62712"/>
                        <a14:foregroundMark x1="30493" y1="50847" x2="35426" y2="66102"/>
                        <a14:foregroundMark x1="38117" y1="49718" x2="43498" y2="65254"/>
                        <a14:foregroundMark x1="62780" y1="47740" x2="61883" y2="63559"/>
                        <a14:foregroundMark x1="52018" y1="50847" x2="55605" y2="59322"/>
                        <a14:foregroundMark x1="58296" y1="52542" x2="60090" y2="58192"/>
                        <a14:foregroundMark x1="56951" y1="46045" x2="56951" y2="55367"/>
                        <a14:foregroundMark x1="39013" y1="82203" x2="39013" y2="82203"/>
                        <a14:foregroundMark x1="48430" y1="85028" x2="45740" y2="85028"/>
                        <a14:foregroundMark x1="37220" y1="84181" x2="48430" y2="88418"/>
                        <a14:foregroundMark x1="39462" y1="84181" x2="47534" y2="84181"/>
                        <a14:foregroundMark x1="44395" y1="83898" x2="53363" y2="83898"/>
                        <a14:foregroundMark x1="52018" y1="83616" x2="58744" y2="8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5753709" y="12964097"/>
            <a:ext cx="269102" cy="4281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52" name="Picture 51" descr="A picture containing icon&#10;&#10;Description automatically generated">
            <a:extLst>
              <a:ext uri="{FF2B5EF4-FFF2-40B4-BE49-F238E27FC236}">
                <a16:creationId xmlns:a16="http://schemas.microsoft.com/office/drawing/2014/main" id="{A759C3C6-1EAA-B4B4-21A2-03925B129EAA}"/>
              </a:ext>
            </a:extLst>
          </p:cNvPr>
          <p:cNvPicPr>
            <a:picLocks noChangeAspect="1"/>
          </p:cNvPicPr>
          <p:nvPr/>
        </p:nvPicPr>
        <p:blipFill rotWithShape="1">
          <a:blip r:embed="rId44" cstate="hq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5634" b="93803" l="8520" r="88341">
                        <a14:foregroundMark x1="36323" y1="19155" x2="36771" y2="31831"/>
                        <a14:foregroundMark x1="45740" y1="18310" x2="51121" y2="31831"/>
                        <a14:foregroundMark x1="40807" y1="6479" x2="40807" y2="6479"/>
                        <a14:foregroundMark x1="34529" y1="16338" x2="46188" y2="26479"/>
                        <a14:foregroundMark x1="46637" y1="13803" x2="52466" y2="27324"/>
                        <a14:foregroundMark x1="43498" y1="14648" x2="43498" y2="28451"/>
                        <a14:foregroundMark x1="39013" y1="21690" x2="39013" y2="41972"/>
                        <a14:foregroundMark x1="32735" y1="45070" x2="38117" y2="67324"/>
                        <a14:foregroundMark x1="52915" y1="34648" x2="57399" y2="62254"/>
                        <a14:foregroundMark x1="49776" y1="37746" x2="48430" y2="62254"/>
                        <a14:foregroundMark x1="39462" y1="47887" x2="44843" y2="63944"/>
                        <a14:foregroundMark x1="36771" y1="19155" x2="52018" y2="21972"/>
                        <a14:foregroundMark x1="43946" y1="11549" x2="51570" y2="15493"/>
                        <a14:foregroundMark x1="35426" y1="83944" x2="44843" y2="85634"/>
                        <a14:foregroundMark x1="37668" y1="89296" x2="53363" y2="91268"/>
                        <a14:foregroundMark x1="48879" y1="87606" x2="55605" y2="91268"/>
                        <a14:foregroundMark x1="43049" y1="93803" x2="43049" y2="93803"/>
                      </a14:backgroundRemoval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57678" y="6063183"/>
            <a:ext cx="235008" cy="37393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5" name="Picture 64" descr="A picture containing icon&#10;&#10;Description automatically generated">
            <a:extLst>
              <a:ext uri="{FF2B5EF4-FFF2-40B4-BE49-F238E27FC236}">
                <a16:creationId xmlns:a16="http://schemas.microsoft.com/office/drawing/2014/main" id="{664665EE-8EB5-4AA7-8F19-37A203B3D66E}"/>
              </a:ext>
            </a:extLst>
          </p:cNvPr>
          <p:cNvPicPr>
            <a:picLocks noChangeAspect="1"/>
          </p:cNvPicPr>
          <p:nvPr/>
        </p:nvPicPr>
        <p:blipFill rotWithShape="1">
          <a:blip r:embed="rId46" cstate="hq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8475" b="92938" l="8333" r="89815">
                        <a14:foregroundMark x1="37963" y1="20339" x2="39815" y2="27684"/>
                        <a14:foregroundMark x1="49537" y1="16102" x2="50926" y2="26554"/>
                        <a14:foregroundMark x1="26389" y1="9887" x2="71759" y2="12712"/>
                        <a14:foregroundMark x1="43519" y1="8475" x2="60648" y2="81921"/>
                        <a14:foregroundMark x1="60648" y1="81921" x2="28704" y2="89831"/>
                        <a14:foregroundMark x1="37500" y1="32486" x2="38889" y2="41808"/>
                        <a14:foregroundMark x1="36574" y1="49435" x2="37963" y2="63842"/>
                        <a14:foregroundMark x1="50000" y1="47175" x2="49074" y2="73164"/>
                        <a14:foregroundMark x1="33333" y1="88701" x2="48148" y2="89831"/>
                        <a14:foregroundMark x1="61111" y1="92373" x2="61111" y2="92373"/>
                        <a14:foregroundMark x1="52315" y1="93220" x2="52315" y2="932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17808" y="3757086"/>
            <a:ext cx="254718" cy="4170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66" name="Picture 6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9C3B369C-7E22-F2DC-7C3B-9D61EDA2E772}"/>
              </a:ext>
            </a:extLst>
          </p:cNvPr>
          <p:cNvPicPr>
            <a:picLocks noChangeAspect="1"/>
          </p:cNvPicPr>
          <p:nvPr/>
        </p:nvPicPr>
        <p:blipFill rotWithShape="1">
          <a:blip r:embed="rId48" cstate="hq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3169" b="96303" l="9827" r="89595">
                        <a14:foregroundMark x1="52601" y1="84683" x2="57803" y2="88732"/>
                        <a14:foregroundMark x1="30636" y1="81162" x2="34682" y2="91549"/>
                        <a14:foregroundMark x1="26012" y1="92958" x2="54913" y2="95246"/>
                        <a14:foregroundMark x1="38728" y1="19894" x2="43353" y2="27113"/>
                        <a14:foregroundMark x1="50867" y1="10563" x2="50867" y2="19718"/>
                        <a14:foregroundMark x1="39884" y1="8099" x2="72832" y2="8627"/>
                        <a14:foregroundMark x1="52601" y1="4049" x2="60694" y2="11796"/>
                        <a14:foregroundMark x1="23699" y1="3873" x2="23699" y2="3873"/>
                        <a14:foregroundMark x1="22543" y1="3697" x2="22543" y2="3697"/>
                        <a14:foregroundMark x1="25434" y1="25000" x2="25434" y2="25000"/>
                        <a14:foregroundMark x1="19653" y1="24824" x2="19653" y2="24824"/>
                        <a14:foregroundMark x1="19653" y1="24824" x2="19653" y2="26585"/>
                        <a14:foregroundMark x1="20809" y1="19718" x2="23121" y2="25528"/>
                        <a14:foregroundMark x1="88439" y1="12852" x2="88439" y2="12852"/>
                        <a14:foregroundMark x1="88439" y1="17958" x2="88439" y2="17958"/>
                        <a14:foregroundMark x1="35838" y1="95951" x2="56069" y2="95070"/>
                        <a14:foregroundMark x1="49133" y1="95599" x2="75723" y2="95423"/>
                        <a14:foregroundMark x1="70520" y1="94894" x2="78613" y2="95599"/>
                        <a14:foregroundMark x1="65896" y1="96127" x2="76301" y2="96479"/>
                        <a14:foregroundMark x1="76879" y1="32218" x2="82659" y2="35211"/>
                      </a14:backgroundRemoval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4411812" y="3905168"/>
            <a:ext cx="268288" cy="88478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3" name="Picture 8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DF21C91E-791C-FA8E-C046-0546F25A62EE}"/>
              </a:ext>
            </a:extLst>
          </p:cNvPr>
          <p:cNvPicPr>
            <a:picLocks noChangeAspect="1"/>
          </p:cNvPicPr>
          <p:nvPr/>
        </p:nvPicPr>
        <p:blipFill rotWithShape="1">
          <a:blip r:embed="rId50" cstate="hqprint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ackgroundRemoval t="8333" b="88690" l="9459" r="91892">
                        <a14:foregroundMark x1="28378" y1="41071" x2="58919" y2="43452"/>
                        <a14:foregroundMark x1="41622" y1="48214" x2="47568" y2="64286"/>
                        <a14:foregroundMark x1="32703" y1="51190" x2="38919" y2="67262"/>
                        <a14:foregroundMark x1="31081" y1="22619" x2="40811" y2="35119"/>
                        <a14:foregroundMark x1="16216" y1="31548" x2="18649" y2="52381"/>
                        <a14:foregroundMark x1="15135" y1="22024" x2="20811" y2="61905"/>
                        <a14:foregroundMark x1="17027" y1="63095" x2="18108" y2="68452"/>
                        <a14:foregroundMark x1="53784" y1="33929" x2="58378" y2="50000"/>
                        <a14:foregroundMark x1="59730" y1="20833" x2="67568" y2="21429"/>
                        <a14:foregroundMark x1="61351" y1="14286" x2="65405" y2="12500"/>
                        <a14:foregroundMark x1="53784" y1="19643" x2="61622" y2="38690"/>
                        <a14:foregroundMark x1="54595" y1="51190" x2="56216" y2="58333"/>
                        <a14:foregroundMark x1="61622" y1="76190" x2="66757" y2="80357"/>
                        <a14:foregroundMark x1="90811" y1="27976" x2="92432" y2="41071"/>
                        <a14:foregroundMark x1="64324" y1="14286" x2="64324" y2="14286"/>
                        <a14:foregroundMark x1="16486" y1="27381" x2="20000" y2="33929"/>
                        <a14:foregroundMark x1="51081" y1="54762" x2="58919" y2="60119"/>
                        <a14:foregroundMark x1="43243" y1="29762" x2="56486" y2="35119"/>
                        <a14:foregroundMark x1="9459" y1="37500" x2="9459" y2="37500"/>
                      </a14:backgroundRemoval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8734757" y="9571659"/>
            <a:ext cx="476885" cy="2171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4" name="Picture 83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4E99D67A-164B-6EA6-A493-670CBE759E5A}"/>
              </a:ext>
            </a:extLst>
          </p:cNvPr>
          <p:cNvPicPr>
            <a:picLocks noChangeAspect="1"/>
          </p:cNvPicPr>
          <p:nvPr/>
        </p:nvPicPr>
        <p:blipFill rotWithShape="1">
          <a:blip r:embed="rId52" cstate="hq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8837" b="89767" l="5134" r="91443">
                        <a14:foregroundMark x1="49389" y1="24186" x2="57946" y2="28837"/>
                        <a14:foregroundMark x1="50367" y1="20465" x2="57213" y2="22791"/>
                        <a14:foregroundMark x1="53545" y1="14419" x2="65281" y2="20000"/>
                        <a14:foregroundMark x1="61614" y1="15814" x2="82152" y2="29302"/>
                        <a14:foregroundMark x1="81174" y1="33023" x2="88998" y2="58140"/>
                        <a14:foregroundMark x1="86553" y1="36744" x2="86797" y2="66047"/>
                        <a14:foregroundMark x1="85086" y1="32093" x2="85575" y2="65581"/>
                        <a14:foregroundMark x1="83374" y1="26512" x2="81907" y2="65581"/>
                        <a14:foregroundMark x1="74083" y1="32093" x2="63325" y2="73023"/>
                        <a14:foregroundMark x1="58435" y1="22791" x2="50367" y2="66512"/>
                        <a14:foregroundMark x1="41320" y1="60930" x2="59658" y2="75814"/>
                        <a14:foregroundMark x1="26161" y1="77674" x2="43032" y2="79070"/>
                        <a14:foregroundMark x1="19071" y1="79070" x2="62836" y2="86512"/>
                        <a14:foregroundMark x1="7090" y1="78605" x2="24205" y2="87907"/>
                        <a14:foregroundMark x1="5134" y1="57674" x2="9046" y2="74884"/>
                        <a14:foregroundMark x1="10024" y1="49302" x2="10758" y2="83256"/>
                        <a14:foregroundMark x1="11491" y1="29302" x2="13203" y2="59535"/>
                        <a14:foregroundMark x1="10269" y1="18605" x2="10269" y2="41860"/>
                        <a14:foregroundMark x1="25183" y1="18605" x2="30807" y2="28837"/>
                        <a14:foregroundMark x1="30807" y1="30698" x2="54279" y2="54419"/>
                        <a14:foregroundMark x1="41320" y1="31628" x2="59658" y2="41395"/>
                        <a14:foregroundMark x1="75061" y1="17674" x2="81663" y2="21860"/>
                        <a14:foregroundMark x1="78729" y1="16279" x2="89731" y2="23256"/>
                        <a14:foregroundMark x1="85575" y1="12558" x2="86553" y2="22791"/>
                        <a14:foregroundMark x1="81907" y1="17209" x2="84841" y2="23721"/>
                        <a14:foregroundMark x1="88998" y1="39535" x2="90709" y2="52093"/>
                        <a14:foregroundMark x1="91443" y1="45581" x2="91443" y2="60000"/>
                        <a14:foregroundMark x1="66504" y1="24651" x2="67971" y2="49767"/>
                        <a14:foregroundMark x1="66504" y1="72558" x2="80196" y2="73488"/>
                        <a14:foregroundMark x1="77995" y1="74419" x2="83374" y2="73488"/>
                        <a14:foregroundMark x1="90709" y1="35349" x2="91687" y2="41395"/>
                        <a14:foregroundMark x1="69927" y1="9767" x2="75061" y2="11163"/>
                        <a14:foregroundMark x1="78240" y1="12093" x2="81663" y2="16279"/>
                        <a14:foregroundMark x1="80440" y1="11628" x2="83130" y2="12558"/>
                        <a14:foregroundMark x1="74817" y1="12093" x2="79707" y2="12093"/>
                        <a14:foregroundMark x1="65037" y1="80930" x2="72616" y2="80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9088327" y="5135677"/>
            <a:ext cx="401758" cy="21078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5" name="Picture 8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907B3691-BA6B-868B-BA16-094E1D264979}"/>
              </a:ext>
            </a:extLst>
          </p:cNvPr>
          <p:cNvPicPr>
            <a:picLocks noChangeAspect="1"/>
          </p:cNvPicPr>
          <p:nvPr/>
        </p:nvPicPr>
        <p:blipFill rotWithShape="1">
          <a:blip r:embed="rId54" cstate="hq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9728" b="89105" l="7287" r="92868">
                        <a14:foregroundMark x1="7597" y1="24125" x2="10233" y2="43580"/>
                        <a14:foregroundMark x1="91473" y1="31907" x2="91473" y2="49027"/>
                        <a14:foregroundMark x1="90388" y1="24125" x2="91008" y2="33074"/>
                        <a14:foregroundMark x1="84496" y1="18288" x2="56899" y2="20623"/>
                        <a14:foregroundMark x1="83256" y1="84047" x2="60465" y2="80545"/>
                        <a14:foregroundMark x1="60310" y1="82490" x2="60310" y2="82490"/>
                        <a14:foregroundMark x1="63256" y1="82101" x2="61240" y2="80934"/>
                        <a14:foregroundMark x1="60310" y1="19066" x2="58760" y2="18677"/>
                        <a14:foregroundMark x1="92868" y1="9728" x2="92868" y2="9728"/>
                        <a14:foregroundMark x1="92868" y1="89883" x2="92868" y2="89883"/>
                        <a14:foregroundMark x1="92558" y1="49027" x2="93023" y2="5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9455" y="14916287"/>
            <a:ext cx="829876" cy="33006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6" name="Picture 8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BC762639-808F-40A5-2CDE-284E8EC09599}"/>
              </a:ext>
            </a:extLst>
          </p:cNvPr>
          <p:cNvPicPr>
            <a:picLocks noChangeAspect="1"/>
          </p:cNvPicPr>
          <p:nvPr/>
        </p:nvPicPr>
        <p:blipFill rotWithShape="1">
          <a:blip r:embed="rId56" cstate="hq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8290" b="90155" l="3769" r="91796">
                        <a14:foregroundMark x1="4213" y1="48187" x2="7761" y2="58031"/>
                        <a14:foregroundMark x1="90687" y1="39378" x2="91796" y2="45596"/>
                        <a14:foregroundMark x1="80931" y1="10881" x2="80931" y2="10881"/>
                        <a14:foregroundMark x1="80488" y1="90674" x2="80488" y2="90674"/>
                        <a14:foregroundMark x1="82927" y1="13990" x2="82927" y2="139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744913" y="8567737"/>
            <a:ext cx="825681" cy="35242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87" name="Picture 86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66900031-43E4-0B03-BB9A-3BD08FDEB919}"/>
              </a:ext>
            </a:extLst>
          </p:cNvPr>
          <p:cNvPicPr>
            <a:picLocks noChangeAspect="1"/>
          </p:cNvPicPr>
          <p:nvPr/>
        </p:nvPicPr>
        <p:blipFill rotWithShape="1">
          <a:blip r:embed="rId58" cstate="hq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2478" b="95627" l="6842" r="87368">
                        <a14:foregroundMark x1="23158" y1="10933" x2="42105" y2="15015"/>
                        <a14:foregroundMark x1="38947" y1="93440" x2="78947" y2="95627"/>
                        <a14:foregroundMark x1="26842" y1="7872" x2="37895" y2="7143"/>
                        <a14:foregroundMark x1="21053" y1="6851" x2="26842" y2="6706"/>
                        <a14:foregroundMark x1="80526" y1="2770" x2="80526" y2="2770"/>
                        <a14:foregroundMark x1="14737" y1="2624" x2="14737" y2="2624"/>
                        <a14:foregroundMark x1="6842" y1="4956" x2="6842" y2="4956"/>
                        <a14:foregroundMark x1="87368" y1="5831" x2="87368" y2="58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778140" y="1278740"/>
            <a:ext cx="278463" cy="1001395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id="{9E69CE59-42C4-D84A-900F-F121E7F00CF0}"/>
              </a:ext>
            </a:extLst>
          </p:cNvPr>
          <p:cNvGrpSpPr/>
          <p:nvPr/>
        </p:nvGrpSpPr>
        <p:grpSpPr>
          <a:xfrm>
            <a:off x="316085" y="4427918"/>
            <a:ext cx="1052512" cy="1551622"/>
            <a:chOff x="8210550" y="6731318"/>
            <a:chExt cx="1052512" cy="1551622"/>
          </a:xfrm>
        </p:grpSpPr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37CC2638-7CAE-35AB-3E6D-D67BB0226E09}"/>
                </a:ext>
              </a:extLst>
            </p:cNvPr>
            <p:cNvGrpSpPr/>
            <p:nvPr/>
          </p:nvGrpSpPr>
          <p:grpSpPr>
            <a:xfrm>
              <a:off x="8210550" y="6731318"/>
              <a:ext cx="1052512" cy="1551622"/>
              <a:chOff x="4133850" y="7691438"/>
              <a:chExt cx="1052512" cy="1551622"/>
            </a:xfrm>
          </p:grpSpPr>
          <p:pic>
            <p:nvPicPr>
              <p:cNvPr id="96" name="Picture 95" descr="Diagram&#10;&#10;Description automatically generated">
                <a:extLst>
                  <a:ext uri="{FF2B5EF4-FFF2-40B4-BE49-F238E27FC236}">
                    <a16:creationId xmlns:a16="http://schemas.microsoft.com/office/drawing/2014/main" id="{CC144753-E1C9-3750-9A68-ADC4A7310D3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8138160"/>
                <a:ext cx="1052512" cy="1104900"/>
              </a:xfrm>
              <a:prstGeom prst="rect">
                <a:avLst/>
              </a:prstGeom>
            </p:spPr>
          </p:pic>
          <p:pic>
            <p:nvPicPr>
              <p:cNvPr id="97" name="Picture 96" descr="Diagram&#10;&#10;Description automatically generated">
                <a:extLst>
                  <a:ext uri="{FF2B5EF4-FFF2-40B4-BE49-F238E27FC236}">
                    <a16:creationId xmlns:a16="http://schemas.microsoft.com/office/drawing/2014/main" id="{0983404D-9B1B-9839-0798-BB744B366D3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3850" y="7691438"/>
                <a:ext cx="1052512" cy="990600"/>
              </a:xfrm>
              <a:prstGeom prst="rect">
                <a:avLst/>
              </a:prstGeom>
            </p:spPr>
          </p:pic>
        </p:grp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04B6EFB3-C806-DEEF-C381-A049A59C0B2E}"/>
                </a:ext>
              </a:extLst>
            </p:cNvPr>
            <p:cNvSpPr txBox="1"/>
            <p:nvPr/>
          </p:nvSpPr>
          <p:spPr>
            <a:xfrm>
              <a:off x="8422105" y="6834738"/>
              <a:ext cx="62940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YEAR</a:t>
              </a:r>
            </a:p>
            <a:p>
              <a:pPr algn="ctr"/>
              <a:r>
                <a:rPr lang="en-US" sz="2800" b="1" u="sng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11</a:t>
              </a:r>
            </a:p>
          </p:txBody>
        </p:sp>
      </p:grpSp>
      <p:sp>
        <p:nvSpPr>
          <p:cNvPr id="115" name="TextBox 114">
            <a:extLst>
              <a:ext uri="{FF2B5EF4-FFF2-40B4-BE49-F238E27FC236}">
                <a16:creationId xmlns:a16="http://schemas.microsoft.com/office/drawing/2014/main" id="{3C08E3EE-FC16-C02E-66CA-58D486CE46AA}"/>
              </a:ext>
            </a:extLst>
          </p:cNvPr>
          <p:cNvSpPr txBox="1"/>
          <p:nvPr/>
        </p:nvSpPr>
        <p:spPr>
          <a:xfrm>
            <a:off x="6079864" y="3151259"/>
            <a:ext cx="10672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4AEE9497-EADA-CDBD-F3ED-247206E19AE3}"/>
              </a:ext>
            </a:extLst>
          </p:cNvPr>
          <p:cNvGrpSpPr/>
          <p:nvPr/>
        </p:nvGrpSpPr>
        <p:grpSpPr>
          <a:xfrm>
            <a:off x="1900573" y="2273342"/>
            <a:ext cx="1816145" cy="1538284"/>
            <a:chOff x="2999018" y="13384214"/>
            <a:chExt cx="1816145" cy="1538284"/>
          </a:xfrm>
        </p:grpSpPr>
        <p:grpSp>
          <p:nvGrpSpPr>
            <p:cNvPr id="117" name="Group 116">
              <a:extLst>
                <a:ext uri="{FF2B5EF4-FFF2-40B4-BE49-F238E27FC236}">
                  <a16:creationId xmlns:a16="http://schemas.microsoft.com/office/drawing/2014/main" id="{7CC73385-7E19-B0C1-3D6C-4E06C22D1FE7}"/>
                </a:ext>
              </a:extLst>
            </p:cNvPr>
            <p:cNvGrpSpPr/>
            <p:nvPr/>
          </p:nvGrpSpPr>
          <p:grpSpPr>
            <a:xfrm>
              <a:off x="2999018" y="13384214"/>
              <a:ext cx="1816145" cy="1538284"/>
              <a:chOff x="7489780" y="6737471"/>
              <a:chExt cx="1954258" cy="1655267"/>
            </a:xfrm>
          </p:grpSpPr>
          <p:pic>
            <p:nvPicPr>
              <p:cNvPr id="120" name="Picture 119" descr="Diagram&#10;&#10;Description automatically generated">
                <a:extLst>
                  <a:ext uri="{FF2B5EF4-FFF2-40B4-BE49-F238E27FC236}">
                    <a16:creationId xmlns:a16="http://schemas.microsoft.com/office/drawing/2014/main" id="{62A7729D-C3DB-F970-F20C-159EE13196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21" name="Picture 120" descr="Diagram&#10;&#10;Description automatically generated">
                <a:extLst>
                  <a:ext uri="{FF2B5EF4-FFF2-40B4-BE49-F238E27FC236}">
                    <a16:creationId xmlns:a16="http://schemas.microsoft.com/office/drawing/2014/main" id="{34732F0F-2AAB-2FDC-2E33-E1B88B18A7D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18" name="Subtitle 2">
              <a:extLst>
                <a:ext uri="{FF2B5EF4-FFF2-40B4-BE49-F238E27FC236}">
                  <a16:creationId xmlns:a16="http://schemas.microsoft.com/office/drawing/2014/main" id="{88108A69-692A-E800-718D-A4577DADB525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13545819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chemeClr val="tx1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SUMMER EXAM SEASON</a:t>
              </a:r>
              <a:endParaRPr lang="en-GB" sz="1200" b="1" i="1" dirty="0">
                <a:latin typeface="+mn-lt"/>
              </a:endParaRPr>
            </a:p>
          </p:txBody>
        </p:sp>
      </p:grpSp>
      <p:pic>
        <p:nvPicPr>
          <p:cNvPr id="122" name="Picture 121" descr="Diagram&#10;&#10;Description automatically generated">
            <a:extLst>
              <a:ext uri="{FF2B5EF4-FFF2-40B4-BE49-F238E27FC236}">
                <a16:creationId xmlns:a16="http://schemas.microsoft.com/office/drawing/2014/main" id="{F72CE404-66A0-DF0A-790B-B534A936E10E}"/>
              </a:ext>
            </a:extLst>
          </p:cNvPr>
          <p:cNvPicPr>
            <a:picLocks noChangeAspect="1"/>
          </p:cNvPicPr>
          <p:nvPr/>
        </p:nvPicPr>
        <p:blipFill rotWithShape="1">
          <a:blip r:embed="rId6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48017" y="3147259"/>
            <a:ext cx="1727200" cy="703262"/>
          </a:xfrm>
          <a:prstGeom prst="rect">
            <a:avLst/>
          </a:prstGeom>
        </p:spPr>
      </p:pic>
      <p:pic>
        <p:nvPicPr>
          <p:cNvPr id="123" name="Picture 122" descr="Diagram&#10;&#10;Description automatically generated">
            <a:extLst>
              <a:ext uri="{FF2B5EF4-FFF2-40B4-BE49-F238E27FC236}">
                <a16:creationId xmlns:a16="http://schemas.microsoft.com/office/drawing/2014/main" id="{D3EBD30D-74EF-AC01-C1F9-7897A5422C19}"/>
              </a:ext>
            </a:extLst>
          </p:cNvPr>
          <p:cNvPicPr>
            <a:picLocks noChangeAspect="1"/>
          </p:cNvPicPr>
          <p:nvPr/>
        </p:nvPicPr>
        <p:blipFill rotWithShape="1">
          <a:blip r:embed="rId6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35327" y="3011280"/>
            <a:ext cx="1727200" cy="634682"/>
          </a:xfrm>
          <a:prstGeom prst="rect">
            <a:avLst/>
          </a:prstGeom>
        </p:spPr>
      </p:pic>
      <p:sp>
        <p:nvSpPr>
          <p:cNvPr id="124" name="Rectangle: Rounded Corners 197">
            <a:extLst>
              <a:ext uri="{FF2B5EF4-FFF2-40B4-BE49-F238E27FC236}">
                <a16:creationId xmlns:a16="http://schemas.microsoft.com/office/drawing/2014/main" id="{C5BA68FC-18BB-3945-17E8-317ED08E155F}"/>
              </a:ext>
            </a:extLst>
          </p:cNvPr>
          <p:cNvSpPr/>
          <p:nvPr/>
        </p:nvSpPr>
        <p:spPr>
          <a:xfrm>
            <a:off x="5230899" y="3042484"/>
            <a:ext cx="1558209" cy="164306"/>
          </a:xfrm>
          <a:prstGeom prst="roundRect">
            <a:avLst/>
          </a:prstGeom>
          <a:solidFill>
            <a:schemeClr val="bg2">
              <a:lumMod val="90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REVISION</a:t>
            </a:r>
          </a:p>
        </p:txBody>
      </p:sp>
      <p:sp>
        <p:nvSpPr>
          <p:cNvPr id="125" name="Rectangle: Rounded Corners 198">
            <a:extLst>
              <a:ext uri="{FF2B5EF4-FFF2-40B4-BE49-F238E27FC236}">
                <a16:creationId xmlns:a16="http://schemas.microsoft.com/office/drawing/2014/main" id="{3B35FB7F-BA5D-CAEA-0365-04D00204C16C}"/>
              </a:ext>
            </a:extLst>
          </p:cNvPr>
          <p:cNvSpPr/>
          <p:nvPr/>
        </p:nvSpPr>
        <p:spPr>
          <a:xfrm>
            <a:off x="5230899" y="3373478"/>
            <a:ext cx="1558209" cy="164306"/>
          </a:xfrm>
          <a:prstGeom prst="roundRect">
            <a:avLst/>
          </a:prstGeom>
          <a:solidFill>
            <a:schemeClr val="bg2">
              <a:lumMod val="90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FINAL EXAMS </a:t>
            </a:r>
          </a:p>
        </p:txBody>
      </p:sp>
      <p:pic>
        <p:nvPicPr>
          <p:cNvPr id="126" name="Picture 125" descr="Diagram&#10;&#10;Description automatically generated">
            <a:extLst>
              <a:ext uri="{FF2B5EF4-FFF2-40B4-BE49-F238E27FC236}">
                <a16:creationId xmlns:a16="http://schemas.microsoft.com/office/drawing/2014/main" id="{8CF5CC88-CAF4-C924-4D1C-34A0168ED41C}"/>
              </a:ext>
            </a:extLst>
          </p:cNvPr>
          <p:cNvPicPr>
            <a:picLocks noChangeAspect="1"/>
          </p:cNvPicPr>
          <p:nvPr/>
        </p:nvPicPr>
        <p:blipFill rotWithShape="1">
          <a:blip r:embed="rId6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46827" y="2277778"/>
            <a:ext cx="849312" cy="739342"/>
          </a:xfrm>
          <a:prstGeom prst="rect">
            <a:avLst/>
          </a:prstGeom>
        </p:spPr>
      </p:pic>
      <p:sp>
        <p:nvSpPr>
          <p:cNvPr id="127" name="Rectangle 126">
            <a:extLst>
              <a:ext uri="{FF2B5EF4-FFF2-40B4-BE49-F238E27FC236}">
                <a16:creationId xmlns:a16="http://schemas.microsoft.com/office/drawing/2014/main" id="{A1D7ECDA-DDBB-D84E-AA0F-A026221B04C6}"/>
              </a:ext>
            </a:extLst>
          </p:cNvPr>
          <p:cNvSpPr/>
          <p:nvPr/>
        </p:nvSpPr>
        <p:spPr>
          <a:xfrm>
            <a:off x="5571575" y="2284206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LEAVING 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 - YEAR 11 -</a:t>
            </a:r>
          </a:p>
        </p:txBody>
      </p:sp>
      <p:pic>
        <p:nvPicPr>
          <p:cNvPr id="1025" name="Picture 30" descr="exams Icon 1971072">
            <a:extLst>
              <a:ext uri="{FF2B5EF4-FFF2-40B4-BE49-F238E27FC236}">
                <a16:creationId xmlns:a16="http://schemas.microsoft.com/office/drawing/2014/main" id="{3746616E-68A4-C0E0-CE95-95B6CC132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230" y="2636624"/>
            <a:ext cx="864269" cy="86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34" descr="report Icon 149943">
            <a:extLst>
              <a:ext uri="{FF2B5EF4-FFF2-40B4-BE49-F238E27FC236}">
                <a16:creationId xmlns:a16="http://schemas.microsoft.com/office/drawing/2014/main" id="{6C8E5E78-D1F8-A02F-1685-9EF1D5B419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9141" y="2564465"/>
            <a:ext cx="974876" cy="97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31" name="Group 1030">
            <a:extLst>
              <a:ext uri="{FF2B5EF4-FFF2-40B4-BE49-F238E27FC236}">
                <a16:creationId xmlns:a16="http://schemas.microsoft.com/office/drawing/2014/main" id="{999BD67B-2545-84CD-3BAB-5149C1277CE3}"/>
              </a:ext>
            </a:extLst>
          </p:cNvPr>
          <p:cNvGrpSpPr/>
          <p:nvPr/>
        </p:nvGrpSpPr>
        <p:grpSpPr>
          <a:xfrm>
            <a:off x="1422103" y="4471339"/>
            <a:ext cx="1816145" cy="1538284"/>
            <a:chOff x="2999018" y="8930643"/>
            <a:chExt cx="1816145" cy="1538284"/>
          </a:xfrm>
        </p:grpSpPr>
        <p:grpSp>
          <p:nvGrpSpPr>
            <p:cNvPr id="1032" name="Group 1031">
              <a:extLst>
                <a:ext uri="{FF2B5EF4-FFF2-40B4-BE49-F238E27FC236}">
                  <a16:creationId xmlns:a16="http://schemas.microsoft.com/office/drawing/2014/main" id="{910D85BA-BCD6-8582-3D41-7E12E4082D2B}"/>
                </a:ext>
              </a:extLst>
            </p:cNvPr>
            <p:cNvGrpSpPr/>
            <p:nvPr/>
          </p:nvGrpSpPr>
          <p:grpSpPr>
            <a:xfrm>
              <a:off x="2999018" y="8930643"/>
              <a:ext cx="1816145" cy="1538284"/>
              <a:chOff x="7489780" y="6737471"/>
              <a:chExt cx="1954258" cy="1655267"/>
            </a:xfrm>
          </p:grpSpPr>
          <p:pic>
            <p:nvPicPr>
              <p:cNvPr id="1037" name="Picture 1036" descr="Diagram&#10;&#10;Description automatically generated">
                <a:extLst>
                  <a:ext uri="{FF2B5EF4-FFF2-40B4-BE49-F238E27FC236}">
                    <a16:creationId xmlns:a16="http://schemas.microsoft.com/office/drawing/2014/main" id="{ABAD96CA-F97E-5FD4-EF4C-F0A3E49779C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9224" y="6737471"/>
                <a:ext cx="1935370" cy="1317821"/>
              </a:xfrm>
              <a:prstGeom prst="rect">
                <a:avLst/>
              </a:prstGeom>
            </p:spPr>
          </p:pic>
          <p:pic>
            <p:nvPicPr>
              <p:cNvPr id="1038" name="Picture 1037" descr="Diagram&#10;&#10;Description automatically generated">
                <a:extLst>
                  <a:ext uri="{FF2B5EF4-FFF2-40B4-BE49-F238E27FC236}">
                    <a16:creationId xmlns:a16="http://schemas.microsoft.com/office/drawing/2014/main" id="{C5DCE541-D26F-D477-29A8-CFDDEAB6435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6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89780" y="7843839"/>
                <a:ext cx="1954258" cy="548899"/>
              </a:xfrm>
              <a:prstGeom prst="rect">
                <a:avLst/>
              </a:prstGeom>
            </p:spPr>
          </p:pic>
        </p:grpSp>
        <p:sp>
          <p:nvSpPr>
            <p:cNvPr id="1033" name="Subtitle 2">
              <a:extLst>
                <a:ext uri="{FF2B5EF4-FFF2-40B4-BE49-F238E27FC236}">
                  <a16:creationId xmlns:a16="http://schemas.microsoft.com/office/drawing/2014/main" id="{6E9EAEAD-5213-C5E7-18E6-5494BCE98BC3}"/>
                </a:ext>
              </a:extLst>
            </p:cNvPr>
            <p:cNvSpPr txBox="1">
              <a:spLocks/>
            </p:cNvSpPr>
            <p:nvPr/>
          </p:nvSpPr>
          <p:spPr>
            <a:xfrm>
              <a:off x="3207912" y="9088758"/>
              <a:ext cx="1368810" cy="669380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rgbClr val="447677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MS PGothic" charset="0"/>
                  <a:cs typeface="Arial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/>
              <a:r>
                <a:rPr lang="en-GB" sz="1400" b="1" i="1" dirty="0">
                  <a:latin typeface="+mn-lt"/>
                </a:rPr>
                <a:t>STAY SAFE, STAY SMART</a:t>
              </a:r>
              <a:endParaRPr lang="en-GB" sz="1200" b="1" i="1" dirty="0">
                <a:latin typeface="+mn-lt"/>
              </a:endParaRPr>
            </a:p>
          </p:txBody>
        </p:sp>
        <p:pic>
          <p:nvPicPr>
            <p:cNvPr id="1035" name="Picture 2" descr="Free vector vector set of blank traffic road signs">
              <a:extLst>
                <a:ext uri="{FF2B5EF4-FFF2-40B4-BE49-F238E27FC236}">
                  <a16:creationId xmlns:a16="http://schemas.microsoft.com/office/drawing/2014/main" id="{21309764-F4B5-3020-2D6D-98DD2B787BB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477488" y="9893529"/>
              <a:ext cx="888674" cy="47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Picture 14">
            <a:extLst>
              <a:ext uri="{FF2B5EF4-FFF2-40B4-BE49-F238E27FC236}">
                <a16:creationId xmlns:a16="http://schemas.microsoft.com/office/drawing/2014/main" id="{122953EC-AB50-85E6-34A4-DEEC14881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9852" y="5646487"/>
            <a:ext cx="454620" cy="13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9" name="Picture 1048" descr="Diagram&#10;&#10;Description automatically generated">
            <a:extLst>
              <a:ext uri="{FF2B5EF4-FFF2-40B4-BE49-F238E27FC236}">
                <a16:creationId xmlns:a16="http://schemas.microsoft.com/office/drawing/2014/main" id="{7D507051-1643-2FC2-F564-0AC4BA7C2AA2}"/>
              </a:ext>
            </a:extLst>
          </p:cNvPr>
          <p:cNvPicPr>
            <a:picLocks noChangeAspect="1"/>
          </p:cNvPicPr>
          <p:nvPr/>
        </p:nvPicPr>
        <p:blipFill rotWithShape="1">
          <a:blip r:embed="rId6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54164" y="5344076"/>
            <a:ext cx="1727200" cy="703262"/>
          </a:xfrm>
          <a:prstGeom prst="rect">
            <a:avLst/>
          </a:prstGeom>
        </p:spPr>
      </p:pic>
      <p:pic>
        <p:nvPicPr>
          <p:cNvPr id="1050" name="Picture 1049" descr="Diagram&#10;&#10;Description automatically generated">
            <a:extLst>
              <a:ext uri="{FF2B5EF4-FFF2-40B4-BE49-F238E27FC236}">
                <a16:creationId xmlns:a16="http://schemas.microsoft.com/office/drawing/2014/main" id="{E222D7E3-A508-3058-D933-90D64EAC6817}"/>
              </a:ext>
            </a:extLst>
          </p:cNvPr>
          <p:cNvPicPr>
            <a:picLocks noChangeAspect="1"/>
          </p:cNvPicPr>
          <p:nvPr/>
        </p:nvPicPr>
        <p:blipFill rotWithShape="1">
          <a:blip r:embed="rId6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41474" y="5208097"/>
            <a:ext cx="1727200" cy="634682"/>
          </a:xfrm>
          <a:prstGeom prst="rect">
            <a:avLst/>
          </a:prstGeom>
        </p:spPr>
      </p:pic>
      <p:pic>
        <p:nvPicPr>
          <p:cNvPr id="1059" name="Picture 4" descr="Pregnancy Icon 881552">
            <a:extLst>
              <a:ext uri="{FF2B5EF4-FFF2-40B4-BE49-F238E27FC236}">
                <a16:creationId xmlns:a16="http://schemas.microsoft.com/office/drawing/2014/main" id="{4B4D364C-2A61-CC7A-1C86-A228F83DF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730" y="11112500"/>
            <a:ext cx="941047" cy="94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10" descr="cancer Icon 2559062">
            <a:extLst>
              <a:ext uri="{FF2B5EF4-FFF2-40B4-BE49-F238E27FC236}">
                <a16:creationId xmlns:a16="http://schemas.microsoft.com/office/drawing/2014/main" id="{25ED8313-C59D-8879-A781-CD7D6DB15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913" y="11982769"/>
            <a:ext cx="602758" cy="602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1" name="Picture 14" descr="birth control Icon 2223575">
            <a:extLst>
              <a:ext uri="{FF2B5EF4-FFF2-40B4-BE49-F238E27FC236}">
                <a16:creationId xmlns:a16="http://schemas.microsoft.com/office/drawing/2014/main" id="{588A368C-1BD7-B0AA-A307-9544DA6B9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426" y="8939167"/>
            <a:ext cx="716155" cy="71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18" descr="alcohol Icon 796119">
            <a:extLst>
              <a:ext uri="{FF2B5EF4-FFF2-40B4-BE49-F238E27FC236}">
                <a16:creationId xmlns:a16="http://schemas.microsoft.com/office/drawing/2014/main" id="{36D30BA0-8170-50A9-A9ED-B603B003E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980" y="9726010"/>
            <a:ext cx="707040" cy="70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3" name="Picture 20" descr="vr Icon 556757">
            <a:extLst>
              <a:ext uri="{FF2B5EF4-FFF2-40B4-BE49-F238E27FC236}">
                <a16:creationId xmlns:a16="http://schemas.microsoft.com/office/drawing/2014/main" id="{7AF33F29-68DF-546E-4499-7D06CCF63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030" y="7449684"/>
            <a:ext cx="819733" cy="819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5" name="Picture 28" descr="internet Icon 820421">
            <a:extLst>
              <a:ext uri="{FF2B5EF4-FFF2-40B4-BE49-F238E27FC236}">
                <a16:creationId xmlns:a16="http://schemas.microsoft.com/office/drawing/2014/main" id="{5734BDA2-1271-3605-A3D0-701E322CD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232" y="6694430"/>
            <a:ext cx="742786" cy="742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0" descr="CV Icon 1876462">
            <a:extLst>
              <a:ext uri="{FF2B5EF4-FFF2-40B4-BE49-F238E27FC236}">
                <a16:creationId xmlns:a16="http://schemas.microsoft.com/office/drawing/2014/main" id="{DF76284D-A876-2B0D-F551-E18B4BD11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055" y="4605782"/>
            <a:ext cx="609335" cy="60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7" name="Picture 44" descr="Time Icon 2362183">
            <a:extLst>
              <a:ext uri="{FF2B5EF4-FFF2-40B4-BE49-F238E27FC236}">
                <a16:creationId xmlns:a16="http://schemas.microsoft.com/office/drawing/2014/main" id="{1E3346C5-92D8-5A04-5164-6C16CE19D6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304" y="5173455"/>
            <a:ext cx="877820" cy="877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Free vector vector set of blank traffic road signs">
            <a:extLst>
              <a:ext uri="{FF2B5EF4-FFF2-40B4-BE49-F238E27FC236}">
                <a16:creationId xmlns:a16="http://schemas.microsoft.com/office/drawing/2014/main" id="{2169D09C-5B12-97D2-09B1-F74C32B621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 flipV="1">
            <a:off x="2345255" y="3239729"/>
            <a:ext cx="894178" cy="477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6E557A82-F4C4-FC45-F3EB-089847190255}"/>
              </a:ext>
            </a:extLst>
          </p:cNvPr>
          <p:cNvSpPr txBox="1"/>
          <p:nvPr/>
        </p:nvSpPr>
        <p:spPr>
          <a:xfrm rot="10800000">
            <a:off x="4031615" y="6773937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576C83B-6629-8F27-6FFD-E54B9B4BCCF9}"/>
              </a:ext>
            </a:extLst>
          </p:cNvPr>
          <p:cNvSpPr txBox="1"/>
          <p:nvPr/>
        </p:nvSpPr>
        <p:spPr>
          <a:xfrm>
            <a:off x="1294130" y="6795123"/>
            <a:ext cx="332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  <a:p>
            <a:pPr marL="171450" indent="-171450" algn="r">
              <a:buFont typeface="Wingdings" pitchFamily="2" charset="2"/>
              <a:buChar char="Ø"/>
            </a:pPr>
            <a:r>
              <a:rPr lang="en-US" sz="1200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2E7501-3745-B94B-78C3-D23BD4066DCA}"/>
              </a:ext>
            </a:extLst>
          </p:cNvPr>
          <p:cNvSpPr txBox="1"/>
          <p:nvPr/>
        </p:nvSpPr>
        <p:spPr>
          <a:xfrm>
            <a:off x="1795955" y="15776512"/>
            <a:ext cx="3750843" cy="1600438"/>
          </a:xfrm>
          <a:prstGeom prst="rect">
            <a:avLst/>
          </a:prstGeom>
          <a:solidFill>
            <a:schemeClr val="tx1"/>
          </a:solidFill>
          <a:ln w="38100">
            <a:solidFill>
              <a:srgbClr val="C4E4D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SPIRAL THEMATIC APPROACH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00B0F0"/>
                </a:solidFill>
              </a:rPr>
              <a:t>Equality, Diversity &amp; British Values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447677"/>
                </a:solidFill>
              </a:rPr>
              <a:t>Personal Safety &amp; Digital Awareness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00"/>
                </a:solidFill>
              </a:rPr>
              <a:t>Relationships and Sex Education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C000"/>
                </a:solidFill>
              </a:rPr>
              <a:t>Modern Dangers: Online and Offline 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1400" b="1" dirty="0">
                <a:solidFill>
                  <a:srgbClr val="FF00FF"/>
                </a:solidFill>
              </a:rPr>
              <a:t>Healthy Bodies &amp; Emotional Wellbeing </a:t>
            </a:r>
          </a:p>
          <a:p>
            <a:pPr marL="342900" indent="-342900">
              <a:buFont typeface="+mj-lt"/>
              <a:buAutoNum type="arabicParenR"/>
            </a:pPr>
            <a:endParaRPr lang="en-US" sz="1400" b="1" dirty="0">
              <a:solidFill>
                <a:srgbClr val="FF00FF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027FCD-9A17-F80B-D1EF-6334E6E59E82}"/>
              </a:ext>
            </a:extLst>
          </p:cNvPr>
          <p:cNvSpPr txBox="1"/>
          <p:nvPr/>
        </p:nvSpPr>
        <p:spPr>
          <a:xfrm>
            <a:off x="6630912" y="16402015"/>
            <a:ext cx="17462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500" b="1" u="sng" dirty="0"/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Themed Projects,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Confidence Checkers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End of Unit Quizzes 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AFL</a:t>
            </a:r>
          </a:p>
          <a:p>
            <a:pPr marL="171450" indent="-171450">
              <a:buFont typeface="Wingdings" pitchFamily="2" charset="2"/>
              <a:buChar char="ü"/>
            </a:pPr>
            <a:r>
              <a:rPr lang="en-US" sz="1100" dirty="0"/>
              <a:t>Work Booklets </a:t>
            </a:r>
          </a:p>
        </p:txBody>
      </p:sp>
      <p:sp>
        <p:nvSpPr>
          <p:cNvPr id="13" name="Isosceles Triangle 11">
            <a:extLst>
              <a:ext uri="{FF2B5EF4-FFF2-40B4-BE49-F238E27FC236}">
                <a16:creationId xmlns:a16="http://schemas.microsoft.com/office/drawing/2014/main" id="{21FBD67C-5728-57F0-6A88-C8547F7D686C}"/>
              </a:ext>
            </a:extLst>
          </p:cNvPr>
          <p:cNvSpPr/>
          <p:nvPr/>
        </p:nvSpPr>
        <p:spPr>
          <a:xfrm rot="16200000">
            <a:off x="8185233" y="16626847"/>
            <a:ext cx="692238" cy="595635"/>
          </a:xfrm>
          <a:custGeom>
            <a:avLst/>
            <a:gdLst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  <a:gd name="connsiteX0" fmla="*/ 1094232 w 2188464"/>
              <a:gd name="connsiteY0" fmla="*/ 0 h 1729740"/>
              <a:gd name="connsiteX1" fmla="*/ 1563624 w 2188464"/>
              <a:gd name="connsiteY1" fmla="*/ 346710 h 1729740"/>
              <a:gd name="connsiteX2" fmla="*/ 1360696 w 2188464"/>
              <a:gd name="connsiteY2" fmla="*/ 346710 h 1729740"/>
              <a:gd name="connsiteX3" fmla="*/ 2188464 w 2188464"/>
              <a:gd name="connsiteY3" fmla="*/ 1148334 h 1729740"/>
              <a:gd name="connsiteX4" fmla="*/ 2017776 w 2188464"/>
              <a:gd name="connsiteY4" fmla="*/ 1245870 h 1729740"/>
              <a:gd name="connsiteX5" fmla="*/ 2042160 w 2188464"/>
              <a:gd name="connsiteY5" fmla="*/ 1431798 h 1729740"/>
              <a:gd name="connsiteX6" fmla="*/ 1262634 w 2188464"/>
              <a:gd name="connsiteY6" fmla="*/ 853424 h 1729740"/>
              <a:gd name="connsiteX7" fmla="*/ 1262634 w 2188464"/>
              <a:gd name="connsiteY7" fmla="*/ 1718310 h 1729740"/>
              <a:gd name="connsiteX8" fmla="*/ 1094994 w 2188464"/>
              <a:gd name="connsiteY8" fmla="*/ 1615440 h 1729740"/>
              <a:gd name="connsiteX9" fmla="*/ 927354 w 2188464"/>
              <a:gd name="connsiteY9" fmla="*/ 1729740 h 1729740"/>
              <a:gd name="connsiteX10" fmla="*/ 927354 w 2188464"/>
              <a:gd name="connsiteY10" fmla="*/ 851169 h 1729740"/>
              <a:gd name="connsiteX11" fmla="*/ 926592 w 2188464"/>
              <a:gd name="connsiteY11" fmla="*/ 852678 h 1729740"/>
              <a:gd name="connsiteX12" fmla="*/ 146304 w 2188464"/>
              <a:gd name="connsiteY12" fmla="*/ 1431798 h 1729740"/>
              <a:gd name="connsiteX13" fmla="*/ 170688 w 2188464"/>
              <a:gd name="connsiteY13" fmla="*/ 1245870 h 1729740"/>
              <a:gd name="connsiteX14" fmla="*/ 0 w 2188464"/>
              <a:gd name="connsiteY14" fmla="*/ 1148334 h 1729740"/>
              <a:gd name="connsiteX15" fmla="*/ 827768 w 2188464"/>
              <a:gd name="connsiteY15" fmla="*/ 346710 h 1729740"/>
              <a:gd name="connsiteX16" fmla="*/ 624840 w 2188464"/>
              <a:gd name="connsiteY16" fmla="*/ 346710 h 1729740"/>
              <a:gd name="connsiteX17" fmla="*/ 1094232 w 2188464"/>
              <a:gd name="connsiteY17" fmla="*/ 0 h 1729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88464" h="1729740">
                <a:moveTo>
                  <a:pt x="1094232" y="0"/>
                </a:moveTo>
                <a:lnTo>
                  <a:pt x="1563624" y="346710"/>
                </a:lnTo>
                <a:lnTo>
                  <a:pt x="1360696" y="346710"/>
                </a:lnTo>
                <a:cubicBezTo>
                  <a:pt x="1509457" y="785572"/>
                  <a:pt x="1987237" y="1031884"/>
                  <a:pt x="2188464" y="1148334"/>
                </a:cubicBezTo>
                <a:lnTo>
                  <a:pt x="2017776" y="1245870"/>
                </a:lnTo>
                <a:lnTo>
                  <a:pt x="2042160" y="1431798"/>
                </a:lnTo>
                <a:cubicBezTo>
                  <a:pt x="1722019" y="1280162"/>
                  <a:pt x="1479893" y="1073712"/>
                  <a:pt x="1262634" y="853424"/>
                </a:cubicBezTo>
                <a:lnTo>
                  <a:pt x="1262634" y="1718310"/>
                </a:lnTo>
                <a:lnTo>
                  <a:pt x="1094994" y="1615440"/>
                </a:lnTo>
                <a:lnTo>
                  <a:pt x="927354" y="1729740"/>
                </a:lnTo>
                <a:lnTo>
                  <a:pt x="927354" y="851169"/>
                </a:lnTo>
                <a:lnTo>
                  <a:pt x="926592" y="852678"/>
                </a:lnTo>
                <a:cubicBezTo>
                  <a:pt x="709168" y="1073150"/>
                  <a:pt x="484515" y="1267374"/>
                  <a:pt x="146304" y="1431798"/>
                </a:cubicBezTo>
                <a:lnTo>
                  <a:pt x="170688" y="1245870"/>
                </a:lnTo>
                <a:lnTo>
                  <a:pt x="0" y="1148334"/>
                </a:lnTo>
                <a:cubicBezTo>
                  <a:pt x="196164" y="1024289"/>
                  <a:pt x="679008" y="785572"/>
                  <a:pt x="827768" y="346710"/>
                </a:cubicBezTo>
                <a:lnTo>
                  <a:pt x="624840" y="346710"/>
                </a:lnTo>
                <a:lnTo>
                  <a:pt x="1094232" y="0"/>
                </a:lnTo>
                <a:close/>
              </a:path>
            </a:pathLst>
          </a:custGeom>
          <a:gradFill flip="none" rotWithShape="1">
            <a:gsLst>
              <a:gs pos="0">
                <a:srgbClr val="7CD54F"/>
              </a:gs>
              <a:gs pos="100000">
                <a:srgbClr val="0A6C0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5028B4E7-EEDB-2CF0-846E-E85C73EF692A}"/>
              </a:ext>
            </a:extLst>
          </p:cNvPr>
          <p:cNvGrpSpPr/>
          <p:nvPr/>
        </p:nvGrpSpPr>
        <p:grpSpPr>
          <a:xfrm>
            <a:off x="3313713" y="13834586"/>
            <a:ext cx="1274878" cy="1071562"/>
            <a:chOff x="7001611" y="2770188"/>
            <a:chExt cx="1274878" cy="1071562"/>
          </a:xfrm>
        </p:grpSpPr>
        <p:pic>
          <p:nvPicPr>
            <p:cNvPr id="45" name="Picture 44" descr="Diagram&#10;&#10;Description automatically generated">
              <a:extLst>
                <a:ext uri="{FF2B5EF4-FFF2-40B4-BE49-F238E27FC236}">
                  <a16:creationId xmlns:a16="http://schemas.microsoft.com/office/drawing/2014/main" id="{D4E9306B-F7CB-B567-D837-02CAA59EF81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3138488"/>
              <a:ext cx="1274878" cy="703262"/>
            </a:xfrm>
            <a:prstGeom prst="rect">
              <a:avLst/>
            </a:prstGeom>
          </p:spPr>
        </p:pic>
        <p:pic>
          <p:nvPicPr>
            <p:cNvPr id="46" name="Picture 45" descr="Diagram&#10;&#10;Description automatically generated">
              <a:extLst>
                <a:ext uri="{FF2B5EF4-FFF2-40B4-BE49-F238E27FC236}">
                  <a16:creationId xmlns:a16="http://schemas.microsoft.com/office/drawing/2014/main" id="{01596733-3847-678B-58AB-E7F15153F9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01611" y="2770188"/>
              <a:ext cx="1274878" cy="703262"/>
            </a:xfrm>
            <a:prstGeom prst="rect">
              <a:avLst/>
            </a:prstGeom>
          </p:spPr>
        </p:pic>
        <p:sp>
          <p:nvSpPr>
            <p:cNvPr id="49" name="Rectangle: Rounded Corners 185">
              <a:extLst>
                <a:ext uri="{FF2B5EF4-FFF2-40B4-BE49-F238E27FC236}">
                  <a16:creationId xmlns:a16="http://schemas.microsoft.com/office/drawing/2014/main" id="{01A6ADB1-929C-43C3-9A83-80AA5989D633}"/>
                </a:ext>
              </a:extLst>
            </p:cNvPr>
            <p:cNvSpPr/>
            <p:nvPr/>
          </p:nvSpPr>
          <p:spPr>
            <a:xfrm>
              <a:off x="7062788" y="2881313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CITIZENSHIP</a:t>
              </a:r>
            </a:p>
          </p:txBody>
        </p:sp>
        <p:sp>
          <p:nvSpPr>
            <p:cNvPr id="50" name="Rectangle: Rounded Corners 186">
              <a:extLst>
                <a:ext uri="{FF2B5EF4-FFF2-40B4-BE49-F238E27FC236}">
                  <a16:creationId xmlns:a16="http://schemas.microsoft.com/office/drawing/2014/main" id="{C284F380-66B6-6C46-B774-156D36B8EFC9}"/>
                </a:ext>
              </a:extLst>
            </p:cNvPr>
            <p:cNvSpPr/>
            <p:nvPr/>
          </p:nvSpPr>
          <p:spPr>
            <a:xfrm>
              <a:off x="7062788" y="3212307"/>
              <a:ext cx="1150143" cy="164306"/>
            </a:xfrm>
            <a:prstGeom prst="roundRect">
              <a:avLst/>
            </a:prstGeom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b="1" i="1" dirty="0"/>
                <a:t>BRITISH VALUES</a:t>
              </a:r>
            </a:p>
          </p:txBody>
        </p:sp>
      </p:grpSp>
      <p:pic>
        <p:nvPicPr>
          <p:cNvPr id="78" name="Picture 4">
            <a:extLst>
              <a:ext uri="{FF2B5EF4-FFF2-40B4-BE49-F238E27FC236}">
                <a16:creationId xmlns:a16="http://schemas.microsoft.com/office/drawing/2014/main" id="{4C9ED177-25B0-8021-7EA2-9B9F5B9EA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2271" y="14556607"/>
            <a:ext cx="454620" cy="137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Picture 32" descr="equality Icon 27531">
            <a:extLst>
              <a:ext uri="{FF2B5EF4-FFF2-40B4-BE49-F238E27FC236}">
                <a16:creationId xmlns:a16="http://schemas.microsoft.com/office/drawing/2014/main" id="{3700FE18-D966-669B-5EB1-286596E470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30542" y="14144221"/>
            <a:ext cx="630257" cy="63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40" descr="Religion Icon 1307794">
            <a:extLst>
              <a:ext uri="{FF2B5EF4-FFF2-40B4-BE49-F238E27FC236}">
                <a16:creationId xmlns:a16="http://schemas.microsoft.com/office/drawing/2014/main" id="{8F22BE75-0FCD-FE8E-9820-9755347CB3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2799" y="13411051"/>
            <a:ext cx="630257" cy="63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1" name="Group 80">
            <a:extLst>
              <a:ext uri="{FF2B5EF4-FFF2-40B4-BE49-F238E27FC236}">
                <a16:creationId xmlns:a16="http://schemas.microsoft.com/office/drawing/2014/main" id="{75A63FDE-17A8-8CCE-7A4E-8D9339B5FCCB}"/>
              </a:ext>
            </a:extLst>
          </p:cNvPr>
          <p:cNvGrpSpPr/>
          <p:nvPr/>
        </p:nvGrpSpPr>
        <p:grpSpPr>
          <a:xfrm>
            <a:off x="5378718" y="13447471"/>
            <a:ext cx="3056763" cy="1569660"/>
            <a:chOff x="1332230" y="6794733"/>
            <a:chExt cx="3056763" cy="1569660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87010DF4-9CBE-282F-3E24-3B48AB1B23F7}"/>
                </a:ext>
              </a:extLst>
            </p:cNvPr>
            <p:cNvSpPr txBox="1"/>
            <p:nvPr/>
          </p:nvSpPr>
          <p:spPr>
            <a:xfrm rot="10800000">
              <a:off x="4056721" y="6794733"/>
              <a:ext cx="33227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en-US" sz="1200" dirty="0"/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4D4138CC-3154-5B9D-470D-0A6DCB876CBF}"/>
                </a:ext>
              </a:extLst>
            </p:cNvPr>
            <p:cNvSpPr txBox="1"/>
            <p:nvPr/>
          </p:nvSpPr>
          <p:spPr>
            <a:xfrm>
              <a:off x="1332230" y="6809412"/>
              <a:ext cx="33227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</a:t>
              </a:r>
            </a:p>
            <a:p>
              <a:pPr marL="171450" indent="-171450" algn="r">
                <a:buFont typeface="Wingdings" pitchFamily="2" charset="2"/>
                <a:buChar char="Ø"/>
              </a:pPr>
              <a:r>
                <a:rPr lang="en-US" sz="1200" dirty="0"/>
                <a:t>  </a:t>
              </a:r>
            </a:p>
          </p:txBody>
        </p:sp>
      </p:grpSp>
      <p:sp>
        <p:nvSpPr>
          <p:cNvPr id="92" name="TextBox 91">
            <a:extLst>
              <a:ext uri="{FF2B5EF4-FFF2-40B4-BE49-F238E27FC236}">
                <a16:creationId xmlns:a16="http://schemas.microsoft.com/office/drawing/2014/main" id="{2C5E55B7-3B68-771E-B768-58EB2A5D139E}"/>
              </a:ext>
            </a:extLst>
          </p:cNvPr>
          <p:cNvSpPr txBox="1"/>
          <p:nvPr/>
        </p:nvSpPr>
        <p:spPr>
          <a:xfrm>
            <a:off x="5454581" y="13459079"/>
            <a:ext cx="2841272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What is Justice</a:t>
            </a:r>
            <a:endParaRPr lang="en-US"/>
          </a:p>
          <a:p>
            <a:pPr algn="ctr"/>
            <a:r>
              <a:rPr lang="en-US" sz="1200"/>
              <a:t>Grime Music + Violence</a:t>
            </a:r>
            <a:endParaRPr lang="en-US"/>
          </a:p>
          <a:p>
            <a:pPr algn="ctr"/>
            <a:r>
              <a:rPr lang="en-US" sz="1200"/>
              <a:t>Moral and Ethical Decisions</a:t>
            </a:r>
            <a:endParaRPr lang="en-US" sz="1200">
              <a:ea typeface="Calibri"/>
              <a:cs typeface="Calibri"/>
            </a:endParaRPr>
          </a:p>
          <a:p>
            <a:pPr algn="ctr"/>
            <a:r>
              <a:rPr lang="en-US" sz="1200" dirty="0"/>
              <a:t>Abortion Laws, Morals and Ethics</a:t>
            </a:r>
          </a:p>
          <a:p>
            <a:pPr algn="ctr"/>
            <a:r>
              <a:rPr lang="en-US" sz="1200" dirty="0"/>
              <a:t>Sex Trafficking</a:t>
            </a:r>
          </a:p>
        </p:txBody>
      </p:sp>
      <p:pic>
        <p:nvPicPr>
          <p:cNvPr id="93" name="Picture 92" descr="Diagram&#10;&#10;Description automatically generated">
            <a:extLst>
              <a:ext uri="{FF2B5EF4-FFF2-40B4-BE49-F238E27FC236}">
                <a16:creationId xmlns:a16="http://schemas.microsoft.com/office/drawing/2014/main" id="{4D2BC0BC-0C97-937F-5843-5556DF93A03F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59147" y="4443874"/>
            <a:ext cx="823621" cy="819150"/>
          </a:xfrm>
          <a:prstGeom prst="rect">
            <a:avLst/>
          </a:prstGeom>
        </p:spPr>
      </p:pic>
      <p:sp>
        <p:nvSpPr>
          <p:cNvPr id="98" name="Rectangle 97">
            <a:extLst>
              <a:ext uri="{FF2B5EF4-FFF2-40B4-BE49-F238E27FC236}">
                <a16:creationId xmlns:a16="http://schemas.microsoft.com/office/drawing/2014/main" id="{E8390501-F73E-6BAC-3C6E-A20376804098}"/>
              </a:ext>
            </a:extLst>
          </p:cNvPr>
          <p:cNvSpPr/>
          <p:nvPr/>
        </p:nvSpPr>
        <p:spPr>
          <a:xfrm>
            <a:off x="3577433" y="4464005"/>
            <a:ext cx="812800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</a:rPr>
              <a:t>STATUTORY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HEALTH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&amp; 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</a:rPr>
              <a:t>RSE</a:t>
            </a:r>
          </a:p>
        </p:txBody>
      </p:sp>
      <p:sp>
        <p:nvSpPr>
          <p:cNvPr id="99" name="Rectangle: Rounded Corners 198">
            <a:extLst>
              <a:ext uri="{FF2B5EF4-FFF2-40B4-BE49-F238E27FC236}">
                <a16:creationId xmlns:a16="http://schemas.microsoft.com/office/drawing/2014/main" id="{B40EB9DF-C152-8936-0FD8-1451D019CCFE}"/>
              </a:ext>
            </a:extLst>
          </p:cNvPr>
          <p:cNvSpPr/>
          <p:nvPr/>
        </p:nvSpPr>
        <p:spPr>
          <a:xfrm>
            <a:off x="3220130" y="5579530"/>
            <a:ext cx="1558209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SAFETY</a:t>
            </a:r>
          </a:p>
        </p:txBody>
      </p:sp>
      <p:sp>
        <p:nvSpPr>
          <p:cNvPr id="1052" name="Rectangle: Rounded Corners 198">
            <a:extLst>
              <a:ext uri="{FF2B5EF4-FFF2-40B4-BE49-F238E27FC236}">
                <a16:creationId xmlns:a16="http://schemas.microsoft.com/office/drawing/2014/main" id="{C2951FAD-22A2-67AC-A500-929443B29573}"/>
              </a:ext>
            </a:extLst>
          </p:cNvPr>
          <p:cNvSpPr/>
          <p:nvPr/>
        </p:nvSpPr>
        <p:spPr>
          <a:xfrm>
            <a:off x="3237687" y="5269919"/>
            <a:ext cx="1558209" cy="164306"/>
          </a:xfrm>
          <a:prstGeom prst="roundRect">
            <a:avLst/>
          </a:prstGeom>
          <a:solidFill>
            <a:srgbClr val="447677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i="1" dirty="0"/>
              <a:t>PSHE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B79F06-756E-612B-73D5-69C8A5BE10DB}"/>
              </a:ext>
            </a:extLst>
          </p:cNvPr>
          <p:cNvPicPr>
            <a:picLocks noChangeAspect="1"/>
          </p:cNvPicPr>
          <p:nvPr/>
        </p:nvPicPr>
        <p:blipFill>
          <a:blip r:embed="rId78"/>
          <a:stretch>
            <a:fillRect/>
          </a:stretch>
        </p:blipFill>
        <p:spPr>
          <a:xfrm>
            <a:off x="3574712" y="8377238"/>
            <a:ext cx="2560845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A70A302-67B8-A4E0-2BCF-52146B46388E}"/>
              </a:ext>
            </a:extLst>
          </p:cNvPr>
          <p:cNvPicPr>
            <a:picLocks noChangeAspect="1"/>
          </p:cNvPicPr>
          <p:nvPr/>
        </p:nvPicPr>
        <p:blipFill>
          <a:blip r:embed="rId79"/>
          <a:stretch>
            <a:fillRect/>
          </a:stretch>
        </p:blipFill>
        <p:spPr>
          <a:xfrm>
            <a:off x="3574712" y="8377238"/>
            <a:ext cx="2560845" cy="8763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A149E67-783B-91AA-70CC-4EC6DAFABFAC}"/>
              </a:ext>
            </a:extLst>
          </p:cNvPr>
          <p:cNvPicPr>
            <a:picLocks noChangeAspect="1"/>
          </p:cNvPicPr>
          <p:nvPr/>
        </p:nvPicPr>
        <p:blipFill>
          <a:blip r:embed="rId79"/>
          <a:stretch>
            <a:fillRect/>
          </a:stretch>
        </p:blipFill>
        <p:spPr>
          <a:xfrm>
            <a:off x="3574712" y="8377238"/>
            <a:ext cx="2560845" cy="876300"/>
          </a:xfrm>
          <a:prstGeom prst="rect">
            <a:avLst/>
          </a:prstGeom>
        </p:spPr>
      </p:pic>
      <p:pic>
        <p:nvPicPr>
          <p:cNvPr id="204" name="Picture 203">
            <a:extLst>
              <a:ext uri="{FF2B5EF4-FFF2-40B4-BE49-F238E27FC236}">
                <a16:creationId xmlns:a16="http://schemas.microsoft.com/office/drawing/2014/main" id="{831F89DD-5C33-4793-8A0C-985426149EE3}"/>
              </a:ext>
            </a:extLst>
          </p:cNvPr>
          <p:cNvPicPr>
            <a:picLocks noChangeAspect="1"/>
          </p:cNvPicPr>
          <p:nvPr/>
        </p:nvPicPr>
        <p:blipFill>
          <a:blip r:embed="rId80"/>
          <a:stretch>
            <a:fillRect/>
          </a:stretch>
        </p:blipFill>
        <p:spPr>
          <a:xfrm>
            <a:off x="8270545" y="452127"/>
            <a:ext cx="1411730" cy="482822"/>
          </a:xfrm>
          <a:prstGeom prst="rect">
            <a:avLst/>
          </a:prstGeom>
        </p:spPr>
      </p:pic>
      <p:pic>
        <p:nvPicPr>
          <p:cNvPr id="205" name="Picture 204">
            <a:extLst>
              <a:ext uri="{FF2B5EF4-FFF2-40B4-BE49-F238E27FC236}">
                <a16:creationId xmlns:a16="http://schemas.microsoft.com/office/drawing/2014/main" id="{9930CCDD-A2E4-43FB-A70F-E29ECBAA9AFF}"/>
              </a:ext>
            </a:extLst>
          </p:cNvPr>
          <p:cNvPicPr>
            <a:picLocks noChangeAspect="1"/>
          </p:cNvPicPr>
          <p:nvPr/>
        </p:nvPicPr>
        <p:blipFill>
          <a:blip r:embed="rId80"/>
          <a:stretch>
            <a:fillRect/>
          </a:stretch>
        </p:blipFill>
        <p:spPr>
          <a:xfrm>
            <a:off x="28721" y="481070"/>
            <a:ext cx="1411730" cy="48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2660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7A186E777E8C408E6DFEF972FC7DF8" ma:contentTypeVersion="21" ma:contentTypeDescription="Create a new document." ma:contentTypeScope="" ma:versionID="4d93aaafe20ea01b6d15aaea91430dc7">
  <xsd:schema xmlns:xsd="http://www.w3.org/2001/XMLSchema" xmlns:xs="http://www.w3.org/2001/XMLSchema" xmlns:p="http://schemas.microsoft.com/office/2006/metadata/properties" xmlns:ns1="http://schemas.microsoft.com/sharepoint/v3" xmlns:ns2="09cd4fe1-a6b5-43d7-a6f3-b4cc12fa0615" xmlns:ns3="1d18a816-e86f-47fc-b407-e5a80aa93d11" xmlns:ns4="5b38f87e-8ac1-4239-aa66-013fa3aa1783" targetNamespace="http://schemas.microsoft.com/office/2006/metadata/properties" ma:root="true" ma:fieldsID="50720a9529520822e4383e117c40f895" ns1:_="" ns2:_="" ns3:_="" ns4:_="">
    <xsd:import namespace="http://schemas.microsoft.com/sharepoint/v3"/>
    <xsd:import namespace="09cd4fe1-a6b5-43d7-a6f3-b4cc12fa0615"/>
    <xsd:import namespace="1d18a816-e86f-47fc-b407-e5a80aa93d11"/>
    <xsd:import namespace="5b38f87e-8ac1-4239-aa66-013fa3aa17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4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8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9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cd4fe1-a6b5-43d7-a6f3-b4cc12fa06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18a816-e86f-47fc-b407-e5a80aa93d1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1a8f0d49-de92-476d-8bc1-83e989f976c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38f87e-8ac1-4239-aa66-013fa3aa1783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c1900f8b-e12e-4162-897e-39fad40ee191}" ma:internalName="TaxCatchAll" ma:showField="CatchAllData" ma:web="5b38f87e-8ac1-4239-aa66-013fa3aa17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TaxCatchAll xmlns="5b38f87e-8ac1-4239-aa66-013fa3aa1783" xsi:nil="true"/>
    <lcf76f155ced4ddcb4097134ff3c332f xmlns="1d18a816-e86f-47fc-b407-e5a80aa93d11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DA4F022-80D8-43A7-A7A2-6489E78FF8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09cd4fe1-a6b5-43d7-a6f3-b4cc12fa0615"/>
    <ds:schemaRef ds:uri="1d18a816-e86f-47fc-b407-e5a80aa93d11"/>
    <ds:schemaRef ds:uri="5b38f87e-8ac1-4239-aa66-013fa3aa17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0AC22EF-2A0B-4B26-99EA-B7C3F64A05AE}">
  <ds:schemaRefs>
    <ds:schemaRef ds:uri="http://schemas.microsoft.com/office/2006/metadata/properties"/>
    <ds:schemaRef ds:uri="http://schemas.microsoft.com/office/2006/documentManagement/types"/>
    <ds:schemaRef ds:uri="http://schemas.microsoft.com/sharepoint/v3"/>
    <ds:schemaRef ds:uri="http://purl.org/dc/dcmitype/"/>
    <ds:schemaRef ds:uri="http://purl.org/dc/elements/1.1/"/>
    <ds:schemaRef ds:uri="http://purl.org/dc/terms/"/>
    <ds:schemaRef ds:uri="5b38f87e-8ac1-4239-aa66-013fa3aa1783"/>
    <ds:schemaRef ds:uri="09cd4fe1-a6b5-43d7-a6f3-b4cc12fa0615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1d18a816-e86f-47fc-b407-e5a80aa93d11"/>
  </ds:schemaRefs>
</ds:datastoreItem>
</file>

<file path=customXml/itemProps3.xml><?xml version="1.0" encoding="utf-8"?>
<ds:datastoreItem xmlns:ds="http://schemas.openxmlformats.org/officeDocument/2006/customXml" ds:itemID="{659F6B08-4E1A-40FC-9BAC-7F36A823470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299</TotalTime>
  <Words>3508</Words>
  <Application>Microsoft Office PowerPoint</Application>
  <PresentationFormat>Custom</PresentationFormat>
  <Paragraphs>1834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kchayes</dc:creator>
  <cp:lastModifiedBy>Mr J Miller</cp:lastModifiedBy>
  <cp:revision>407</cp:revision>
  <cp:lastPrinted>2026-07-20T12:17:44Z</cp:lastPrinted>
  <dcterms:created xsi:type="dcterms:W3CDTF">2018-02-08T08:28:53Z</dcterms:created>
  <dcterms:modified xsi:type="dcterms:W3CDTF">2026-09-03T11:36:36Z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0x010100CE7A186E777E8C408E6DFEF972FC7DF8</vt:lpwstr>
  </property>
  <property fmtid="{D5CDD505-2E9C-101B-9397-08002B2CF9AE}" pid="3" name="MediaServiceImageTags">
    <vt:lpwstr/>
  </property>
</Properties>
</file>