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5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A193F-6CCC-4E68-BCBC-96AB03252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9288C8-4B12-4A93-9BF9-2EE4EEB000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18476-5DB1-4465-B0C9-722A7F3C4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745F6-642B-491D-9002-6A35E69EE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115EF-2C12-418E-B132-27E9C1AEE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49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2F1D7-B849-4D0C-A81C-9F46CEF24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55A33-3594-4E50-A08E-BDA98F5C2D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5FC22-F829-4733-A5F0-1CE4077C3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9712C-BBF9-4C23-B135-8AB7DD708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8613-D143-44DE-96C5-52D1D17C0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56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7FDB4-1F09-4371-B739-139AF850E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CDBEF8-A437-40B2-8397-5CAB6E7B84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53F0F-FE3E-48F7-A239-F48AD0516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D1621-45B6-4630-BC4D-A9A5A528B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3825C-D905-4A37-ABB3-BF363F6E7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88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A6455-6879-4CB0-BDDF-3F50C2B57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749A8-C9B1-4528-9065-7D793354AC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EC1A6D-E33B-4E56-A4AA-FEB5EF5E59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D5CC39-5F39-4D99-BAFE-CE5A097A5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CFBD5-4B8D-4A3C-89C0-B7CA958AF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4591F9-D068-4911-88A1-40C8DB167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03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6C87A-C7E0-4B88-908C-2A1E60A0C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BAA37-66C3-4A7D-B59A-593531478D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73B447-BF38-47AD-AB8E-569C9CBA71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5EABB7-F980-4C63-9FE8-D6F3B7EAE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818B46-D236-4BCD-8893-8011F687B5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D5F51D-C75E-42E2-B0AF-10F9FB83D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A6BBBF-79C3-436A-999C-A85134D39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E9C7D5-C6A7-4DD5-A847-A9365FA45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300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6FD98-5431-4A15-82AE-79630575E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915321-810F-4533-BDA0-C4E893248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513B77-34B5-47C9-BB7B-85120BB37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694ED7-360E-4EE7-998A-23B7F3D8A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5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7923C1-0453-42F3-8D85-26436D1AD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4FC185-180E-4761-9192-1277D4C8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19381E-00F8-44A7-9C6F-10655F1D1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27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137D7-C827-4862-B997-7A9E2F5DD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91AED-0D11-4F4E-8A37-4B7DE4055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7E4ED1-BE91-430B-AC08-40E5FDED78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E5283F-0F30-4DAB-90EC-EA0B28726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6D3BB5-4B2D-4728-8BF1-8DD275D8B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00F9FA-CE03-4838-AE2D-074FFCD24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8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D86CC-E352-477E-8D8C-979F5B539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439BCD-BDCE-4CEE-AB78-342A79E713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FAEE9A-DCA7-4AAD-B960-E2F32DC16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1C7C93-078D-4749-9F60-0D7E41CE8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9DAEB4-743F-43F7-BB0F-0714BB73A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0D91C1-2FC0-4ED7-A6BA-6D4D6E7E1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853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1E6DE-4ADB-4E20-BA52-523C2C582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7CBBA0-AFAD-488F-8089-8DC16EF861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2F68F-F992-436E-B4BE-3A85D017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F0A36-7554-42AF-BF53-B8D5144B2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43E12-4EE0-4E8C-BEAC-7BF0272A9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99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7AFB7F-782E-4571-855D-0B9AA8B5C2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80B1BC-A272-4A5C-AE84-30F41DD53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A01B2-F539-443A-A6D1-5801249D5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480A9-D088-40EF-8C21-92D419F02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1B549-1A24-4A23-8488-8690C3632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887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21084-B5AD-45EC-BD24-637D992F2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64690-E16A-4E4F-84C0-6BFE690034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1087FD-5CE1-457E-ADB9-A7E715BBC0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6A391-A5B0-43D9-A5F5-977C7B6B8C0D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383C2-1883-4D98-AE02-CFC10A50A7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6E0AD-9056-4386-A653-3D4349816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81174-EDB0-425C-BAC1-C23A32625D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54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F20100-8A24-4686-80AF-4EF909628D0A}"/>
              </a:ext>
            </a:extLst>
          </p:cNvPr>
          <p:cNvSpPr txBox="1"/>
          <p:nvPr/>
        </p:nvSpPr>
        <p:spPr>
          <a:xfrm>
            <a:off x="0" y="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YEAR 7</a:t>
            </a:r>
          </a:p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Not sure what to read? Try one of these…</a:t>
            </a:r>
          </a:p>
        </p:txBody>
      </p:sp>
      <p:pic>
        <p:nvPicPr>
          <p:cNvPr id="3" name="Picture 2" descr="D-Day Dog - WINNER OF THE FCBG CHILDREN S BOOK AWARD 2020 (Conkers):  Amazon.co.uk: Tom Palmer, Tom Clohosy Cole, Tom Clohosy Cole:  9781781128688: Books">
            <a:extLst>
              <a:ext uri="{FF2B5EF4-FFF2-40B4-BE49-F238E27FC236}">
                <a16:creationId xmlns:a16="http://schemas.microsoft.com/office/drawing/2014/main" id="{B5C0B392-299A-4784-85D7-AFFCD5F9A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82" y="1887711"/>
            <a:ext cx="1478300" cy="227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The Girl of Ink and Stars: winner of the British Book Awards' Children's  Book of the Year : Millwood Hargrave, Kiran: Amazon.co.uk: Books">
            <a:extLst>
              <a:ext uri="{FF2B5EF4-FFF2-40B4-BE49-F238E27FC236}">
                <a16:creationId xmlns:a16="http://schemas.microsoft.com/office/drawing/2014/main" id="{D378FF13-73D2-447A-A996-24A22537F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551" y="1902819"/>
            <a:ext cx="1478300" cy="226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he Haunting of Aveline Jones: 1: The first spine-tingling book in the  Aveline Jones series: Amazon.co.uk: Phil Hickes, Keith Robinson:  9781474972147: Books">
            <a:extLst>
              <a:ext uri="{FF2B5EF4-FFF2-40B4-BE49-F238E27FC236}">
                <a16:creationId xmlns:a16="http://schemas.microsoft.com/office/drawing/2014/main" id="{A76F1E97-8353-4894-BB3A-DD147AE69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020" y="1911464"/>
            <a:ext cx="1487200" cy="226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at a book by Patrice Lawrence.">
            <a:extLst>
              <a:ext uri="{FF2B5EF4-FFF2-40B4-BE49-F238E27FC236}">
                <a16:creationId xmlns:a16="http://schemas.microsoft.com/office/drawing/2014/main" id="{C02CAE58-36F4-4522-B8B6-35D6C0DA9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038" y="1902819"/>
            <a:ext cx="1493506" cy="229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The House With Chicken Legs: Step into the fairytale world of bestselling  Sophie Anderson, the perfect magical adventure. : Sophie Anderson, Melissa  Castrillon, Elisa Paganelli: Amazon.co.uk: Books">
            <a:extLst>
              <a:ext uri="{FF2B5EF4-FFF2-40B4-BE49-F238E27FC236}">
                <a16:creationId xmlns:a16="http://schemas.microsoft.com/office/drawing/2014/main" id="{68250EE2-966F-48FF-8DCD-3CEECB5C3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605" y="1902820"/>
            <a:ext cx="1493506" cy="227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The Haven: Book 1: Amazon.co.uk: Lelic, Simon: 9781444947601: Books">
            <a:extLst>
              <a:ext uri="{FF2B5EF4-FFF2-40B4-BE49-F238E27FC236}">
                <a16:creationId xmlns:a16="http://schemas.microsoft.com/office/drawing/2014/main" id="{22242571-EB95-436A-96C1-BF12C5D15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173" y="1887711"/>
            <a:ext cx="1487200" cy="227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The Diary of a Young Girl: Amazon.co.uk: Frank, Anne, Pressler, Mirjam,  Massotty, Susan: 9780141315188: Books">
            <a:extLst>
              <a:ext uri="{FF2B5EF4-FFF2-40B4-BE49-F238E27FC236}">
                <a16:creationId xmlns:a16="http://schemas.microsoft.com/office/drawing/2014/main" id="{7D7F5E25-4456-4E7A-B77E-162EA6B9B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4596" y="1910470"/>
            <a:ext cx="1487200" cy="225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The Hobbit: The Classic Bestselling Fantasy Novel : Tolkien, J. R. R.:  Amazon.co.uk: Books">
            <a:extLst>
              <a:ext uri="{FF2B5EF4-FFF2-40B4-BE49-F238E27FC236}">
                <a16:creationId xmlns:a16="http://schemas.microsoft.com/office/drawing/2014/main" id="{4B620FF6-23D8-4A59-867D-A1F8C9ED7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871" y="4220710"/>
            <a:ext cx="1479351" cy="226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October, October by Katya Balen (9781526601933/Paperback) | LoveReading4Kids">
            <a:extLst>
              <a:ext uri="{FF2B5EF4-FFF2-40B4-BE49-F238E27FC236}">
                <a16:creationId xmlns:a16="http://schemas.microsoft.com/office/drawing/2014/main" id="{4FF98F6F-9B2D-46A6-9035-48E0E6A3A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020" y="4224600"/>
            <a:ext cx="1463799" cy="226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When the Sky Falls by Phil Earle | Waterstones">
            <a:extLst>
              <a:ext uri="{FF2B5EF4-FFF2-40B4-BE49-F238E27FC236}">
                <a16:creationId xmlns:a16="http://schemas.microsoft.com/office/drawing/2014/main" id="{1C224E76-7BC5-4FE0-BB56-F36067E48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414" y="4224599"/>
            <a:ext cx="1463799" cy="2269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A Monster Calls by Patrick Ness, Siobhan Dowd | Waterstones">
            <a:extLst>
              <a:ext uri="{FF2B5EF4-FFF2-40B4-BE49-F238E27FC236}">
                <a16:creationId xmlns:a16="http://schemas.microsoft.com/office/drawing/2014/main" id="{7BFD5C5F-4A8C-4524-B1C5-E1A2AA91F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606" y="4211816"/>
            <a:ext cx="1463799" cy="228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oraline: Neil Gaiman &amp; Chris Riddell : Gaiman, Neil, Riddell, Chris:  Amazon.co.uk: Books">
            <a:extLst>
              <a:ext uri="{FF2B5EF4-FFF2-40B4-BE49-F238E27FC236}">
                <a16:creationId xmlns:a16="http://schemas.microsoft.com/office/drawing/2014/main" id="{40E46D12-C081-4D4A-B6DF-C232D3701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579" y="4211816"/>
            <a:ext cx="1489904" cy="228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is Dark Materials: The Golden Compass (Book 1) | Penguin Random House  Secondary Education">
            <a:extLst>
              <a:ext uri="{FF2B5EF4-FFF2-40B4-BE49-F238E27FC236}">
                <a16:creationId xmlns:a16="http://schemas.microsoft.com/office/drawing/2014/main" id="{B0E73F22-07B6-43EF-97E0-6E2D1C430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192" y="4224599"/>
            <a:ext cx="1487200" cy="228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m.media-amazon.com/images/I/91Eb7JziLAL._SL1500_.jpg"/>
          <p:cNvPicPr>
            <a:picLocks noChangeAspect="1" noChangeArrowheads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48" y="4220710"/>
            <a:ext cx="1464034" cy="227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4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 Ext Condensed Bold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M Smith</dc:creator>
  <cp:lastModifiedBy>Miss C Parkin</cp:lastModifiedBy>
  <cp:revision>8</cp:revision>
  <cp:lastPrinted>2023-09-29T08:23:50Z</cp:lastPrinted>
  <dcterms:created xsi:type="dcterms:W3CDTF">2023-02-07T09:23:45Z</dcterms:created>
  <dcterms:modified xsi:type="dcterms:W3CDTF">2023-10-04T10:23:53Z</dcterms:modified>
</cp:coreProperties>
</file>