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9" d="100"/>
          <a:sy n="59" d="100"/>
        </p:scale>
        <p:origin x="75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14F479-E06B-4332-A72D-5E6511EE1C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93AE49-4737-46C9-817D-7FAC05D624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953985-0653-4640-8984-2B3BA8C5A8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8DDEE-40CA-42C2-9C95-B5FAE1F75FAA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353D8E-FE37-45A5-9138-C83B27F806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A3D9-0359-49D6-B6B3-3BF0D82442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48715-433B-42AB-A82E-7FC25B1344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092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9B17D5-AD97-40EC-938F-A366CB8BD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4ADD08-6AA2-4C13-BCFF-A6EC14FAA1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AF5DBB-77C2-4F45-9101-34925B455D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8DDEE-40CA-42C2-9C95-B5FAE1F75FAA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DD1D61-49DF-42DC-BC87-951F48A0F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FAFB8A-B7FC-40FB-BDA4-B477AE986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48715-433B-42AB-A82E-7FC25B1344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511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1A76DF-7DEC-4E8D-98E2-C2A4D0E973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FC70E9-4C99-4B75-9F26-7FC8A815AC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8C99C7-C91C-4A98-839F-B4C10FF5F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8DDEE-40CA-42C2-9C95-B5FAE1F75FAA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D12E35-F7E3-472B-8668-6616476EF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211160-4C01-4C2E-A8F4-FBD2A64E7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48715-433B-42AB-A82E-7FC25B1344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4024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8E1BCF-0EC8-47CD-9E21-445DFF688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3B7031-EBA7-4446-84C4-017D3428E2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BAD508-ABD5-4B98-BF8C-1FB02AFDF5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13BECA-EB78-433E-99FF-4E03BDE6C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8DDEE-40CA-42C2-9C95-B5FAE1F75FAA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1BF50E-E22B-43F2-B3F3-BCA1141C4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A6EDEC-4350-4190-86A2-39ABA4E1D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48715-433B-42AB-A82E-7FC25B1344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841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C6F2C1-4A63-44B2-B990-E1318BA27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5C9349-598D-48F5-A0E0-8B10AE2793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6D818C-1C72-41DC-82B6-9B3096A1C9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DE3E19E-74AF-446A-91D8-BFAFD9F9F1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0690E1-B6E3-489E-A3C4-1022878736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66B2E94-DCDB-422B-9C80-8A64F6AD8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8DDEE-40CA-42C2-9C95-B5FAE1F75FAA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DD7EBE3-E4FD-439A-9941-A9BB945F0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3368821-58A5-4721-B609-1099141DFE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48715-433B-42AB-A82E-7FC25B1344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490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1D263C-CD00-47E7-9693-05785B0CD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C5B157-0482-4009-BA81-F361FD4201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8DDEE-40CA-42C2-9C95-B5FAE1F75FAA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EA1E82-55FA-4CE2-AD9B-201834107C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C4665B-ACF7-4D31-9F2A-17919EBF53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48715-433B-42AB-A82E-7FC25B1344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0119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CD6B88E-480D-4481-9BA1-5F1517973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8DDEE-40CA-42C2-9C95-B5FAE1F75FAA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0301E70-B1A6-4904-9782-BC8A741781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3ADA2D-A501-418B-9F70-D51729F5E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48715-433B-42AB-A82E-7FC25B1344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69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58F0FB-8896-4780-801C-126A1D5B6B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B440E5-E5A0-45D4-AADD-3931DB50C6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263481-7451-4CCD-9B17-76A8E11707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B7FAD9-772A-4AC3-815D-FD4812A66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8DDEE-40CA-42C2-9C95-B5FAE1F75FAA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305964-F3E9-41EF-9945-A796B57AD5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9FEC45-5FC2-4C1A-9B0B-D7C4F40E8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48715-433B-42AB-A82E-7FC25B1344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291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6CC97E-0DA3-4A14-86C1-6F5BC15DE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24F84B-C915-4302-A1B7-BDE50DC15B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003B15-C694-4549-9826-54525DF0DC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72D832-BBC4-4341-BCAE-5405219C34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8DDEE-40CA-42C2-9C95-B5FAE1F75FAA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89387F-BB8D-4642-8783-95E57900B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3D1C-4201-4492-A84D-C8B702DB9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48715-433B-42AB-A82E-7FC25B1344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6707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5E2799-2277-4B1F-B5D6-9F19CC604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EC4833-DFEE-4119-9132-FB172D4B78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44216C-7E30-40F5-8090-A8450203C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8DDEE-40CA-42C2-9C95-B5FAE1F75FAA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00B23F-DB19-49B7-9DB8-47E22214B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BD854F-96FC-4A9E-A0F7-AB8123A92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48715-433B-42AB-A82E-7FC25B1344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938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7969F85-E866-47F1-8069-206A47786DF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720EC2-2874-4744-B0C1-9CC640280C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72CCB3-D90B-4896-A32A-D8335F2BC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8DDEE-40CA-42C2-9C95-B5FAE1F75FAA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817E0F-90BE-4316-B66E-9D3970DC5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7A503E-4FCB-43C3-A964-11062A2930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48715-433B-42AB-A82E-7FC25B1344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524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9CFBA3-0A72-4A78-90B0-395DC64F77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302AAA-8867-4AC7-BDE2-681EFAA371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590DC8-37A6-4032-9A74-C38EC19174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A8DDEE-40CA-42C2-9C95-B5FAE1F75FAA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226EC4-C99B-41FE-B3D7-627C908CDE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15A9F1-85D1-4ECD-A561-73DD5BD759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48715-433B-42AB-A82E-7FC25B1344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85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F20100-8A24-4686-80AF-4EF909628D0A}"/>
              </a:ext>
            </a:extLst>
          </p:cNvPr>
          <p:cNvSpPr txBox="1"/>
          <p:nvPr/>
        </p:nvSpPr>
        <p:spPr>
          <a:xfrm>
            <a:off x="0" y="0"/>
            <a:ext cx="12192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Gill Sans MT Ext Condensed Bold" panose="020B0902020104020203" pitchFamily="34" charset="0"/>
              </a:rPr>
              <a:t>YEAR 8</a:t>
            </a:r>
          </a:p>
          <a:p>
            <a:pPr algn="ctr"/>
            <a:r>
              <a:rPr lang="en-GB" sz="5400" dirty="0">
                <a:latin typeface="Gill Sans MT Ext Condensed Bold" panose="020B0902020104020203" pitchFamily="34" charset="0"/>
              </a:rPr>
              <a:t>Not sure what to read? Try one of these…</a:t>
            </a:r>
          </a:p>
        </p:txBody>
      </p:sp>
      <p:pic>
        <p:nvPicPr>
          <p:cNvPr id="17" name="Picture 2" descr="Wink : Harrell, Rob: Amazon.co.uk: Books">
            <a:extLst>
              <a:ext uri="{FF2B5EF4-FFF2-40B4-BE49-F238E27FC236}">
                <a16:creationId xmlns:a16="http://schemas.microsoft.com/office/drawing/2014/main" id="{1962655D-08C9-4EAB-9375-36EA3AF864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32" y="1932847"/>
            <a:ext cx="1493506" cy="2257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Noughts &amp; Crosses: Malorie Blackman (Noughts and Crosses, 1) : Blackman,  Malorie: Amazon.co.uk: Books">
            <a:extLst>
              <a:ext uri="{FF2B5EF4-FFF2-40B4-BE49-F238E27FC236}">
                <a16:creationId xmlns:a16="http://schemas.microsoft.com/office/drawing/2014/main" id="{71042395-CF57-4CC7-B026-256C3E559D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8492" y="1994597"/>
            <a:ext cx="1479021" cy="2195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You Are a Champion: How to Be the Best You Can Be: Amazon.co.uk: Rashford,  Marcus, Warriner, Katie, Anka, Carl: 9781529068177: Books">
            <a:extLst>
              <a:ext uri="{FF2B5EF4-FFF2-40B4-BE49-F238E27FC236}">
                <a16:creationId xmlns:a16="http://schemas.microsoft.com/office/drawing/2014/main" id="{F4B71247-146C-44DF-A7F3-C9586CD237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34" y="4329115"/>
            <a:ext cx="1478301" cy="2257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The Hunger Games (novel) - Wikipedia">
            <a:extLst>
              <a:ext uri="{FF2B5EF4-FFF2-40B4-BE49-F238E27FC236}">
                <a16:creationId xmlns:a16="http://schemas.microsoft.com/office/drawing/2014/main" id="{EF88BA81-DA1C-4C66-B419-00887FEBF9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8492" y="4329115"/>
            <a:ext cx="1478301" cy="2257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Anything is Possible by Gareth Southgate | Waterstones">
            <a:extLst>
              <a:ext uri="{FF2B5EF4-FFF2-40B4-BE49-F238E27FC236}">
                <a16:creationId xmlns:a16="http://schemas.microsoft.com/office/drawing/2014/main" id="{1D8694AE-F86D-4CD3-AB16-BE69A37B56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568" y="1932847"/>
            <a:ext cx="1510678" cy="2195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Fahrenheit 451 (Flamingo Modern Classics): Ray Bradbury: Amazon.co.uk:  Bradbury, Ray: 9780006546061: Books">
            <a:extLst>
              <a:ext uri="{FF2B5EF4-FFF2-40B4-BE49-F238E27FC236}">
                <a16:creationId xmlns:a16="http://schemas.microsoft.com/office/drawing/2014/main" id="{3A1A23D5-1458-4CB9-A36E-C8CA516B7F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7526" y="4329115"/>
            <a:ext cx="1478300" cy="2270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The Wind Singer | The Story Museum">
            <a:extLst>
              <a:ext uri="{FF2B5EF4-FFF2-40B4-BE49-F238E27FC236}">
                <a16:creationId xmlns:a16="http://schemas.microsoft.com/office/drawing/2014/main" id="{ECCCB95E-62FB-4ACB-AE49-95E52C62C7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12" r="28648"/>
          <a:stretch/>
        </p:blipFill>
        <p:spPr bwMode="auto">
          <a:xfrm>
            <a:off x="7063376" y="1911369"/>
            <a:ext cx="1478300" cy="2212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A Street Cat Named Bob: How one man and his cat found hope on the streets  eBook : Bowen, James: Amazon.co.uk: Books">
            <a:extLst>
              <a:ext uri="{FF2B5EF4-FFF2-40B4-BE49-F238E27FC236}">
                <a16:creationId xmlns:a16="http://schemas.microsoft.com/office/drawing/2014/main" id="{C1DD0F31-CD49-4EDB-AC96-941E70840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377" y="4329115"/>
            <a:ext cx="1478300" cy="2274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My Sister Lives on the Mantelpiece : Pitcher, Annabel: Amazon.co.uk: Books">
            <a:extLst>
              <a:ext uri="{FF2B5EF4-FFF2-40B4-BE49-F238E27FC236}">
                <a16:creationId xmlns:a16="http://schemas.microsoft.com/office/drawing/2014/main" id="{7562D76A-6D5C-42F3-9CEB-277171601A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3730" y="1927399"/>
            <a:ext cx="1434500" cy="2195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" descr="Candor : Bachorz, Pam: Amazon.co.uk: Books">
            <a:extLst>
              <a:ext uri="{FF2B5EF4-FFF2-40B4-BE49-F238E27FC236}">
                <a16:creationId xmlns:a16="http://schemas.microsoft.com/office/drawing/2014/main" id="{FE2A67B1-BC26-44A0-BAFF-D1D13520E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9228" y="4329115"/>
            <a:ext cx="1432467" cy="2195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Small Steps by Louis Sachar">
            <a:extLst>
              <a:ext uri="{FF2B5EF4-FFF2-40B4-BE49-F238E27FC236}">
                <a16:creationId xmlns:a16="http://schemas.microsoft.com/office/drawing/2014/main" id="{1B331CDB-6BD8-4CBA-8A8D-AA43CAB036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0284" y="1911369"/>
            <a:ext cx="1469798" cy="225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The Woman in Black by Susan Hill">
            <a:extLst>
              <a:ext uri="{FF2B5EF4-FFF2-40B4-BE49-F238E27FC236}">
                <a16:creationId xmlns:a16="http://schemas.microsoft.com/office/drawing/2014/main" id="{A8C7E4FB-6E7C-4622-9CBE-663137AAD7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9246" y="4483403"/>
            <a:ext cx="1371296" cy="2103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 Must Betray You eBook : Sepetys, Ruta: Amazon.co.uk: Kindle Store">
            <a:extLst>
              <a:ext uri="{FF2B5EF4-FFF2-40B4-BE49-F238E27FC236}">
                <a16:creationId xmlns:a16="http://schemas.microsoft.com/office/drawing/2014/main" id="{0E79077B-D023-4754-873B-3B8E37BFE2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7526" y="1911369"/>
            <a:ext cx="1469798" cy="225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Lighthouse (Red Eye): Amazon.co.uk: Bell, Alex: 9781788951517: Books">
            <a:extLst>
              <a:ext uri="{FF2B5EF4-FFF2-40B4-BE49-F238E27FC236}">
                <a16:creationId xmlns:a16="http://schemas.microsoft.com/office/drawing/2014/main" id="{8E270EBA-A116-4FA7-B64B-66C4EDD1941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19" r="13939"/>
          <a:stretch/>
        </p:blipFill>
        <p:spPr bwMode="auto">
          <a:xfrm>
            <a:off x="3644477" y="4341876"/>
            <a:ext cx="1592499" cy="2257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2141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13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Gill Sans MT Ext Condensed Bold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M Smith</dc:creator>
  <cp:lastModifiedBy>Miss C Parkin</cp:lastModifiedBy>
  <cp:revision>9</cp:revision>
  <cp:lastPrinted>2023-02-08T09:50:56Z</cp:lastPrinted>
  <dcterms:created xsi:type="dcterms:W3CDTF">2023-02-07T11:30:13Z</dcterms:created>
  <dcterms:modified xsi:type="dcterms:W3CDTF">2023-09-26T08:41:53Z</dcterms:modified>
</cp:coreProperties>
</file>